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8" r:id="rId10"/>
    <p:sldId id="269" r:id="rId11"/>
    <p:sldId id="266" r:id="rId12"/>
    <p:sldId id="267" r:id="rId13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</p:embeddedFont>
    <p:embeddedFont>
      <p:font typeface="Calibri Light" panose="020F0302020204030204" pitchFamily="34" charset="0"/>
      <p:regular r:id="rId16"/>
    </p:embeddedFont>
    <p:embeddedFont>
      <p:font typeface="Vazir" panose="020B0603030804020204" pitchFamily="34" charset="-78"/>
      <p:regular r:id="rId17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AF45"/>
    <a:srgbClr val="00863D"/>
    <a:srgbClr val="00DA63"/>
    <a:srgbClr val="66FF33"/>
    <a:srgbClr val="45BABD"/>
    <a:srgbClr val="5B0930"/>
    <a:srgbClr val="810D44"/>
    <a:srgbClr val="EC3A8E"/>
    <a:srgbClr val="426AB0"/>
    <a:srgbClr val="004C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F9AB-01AA-461A-B9D4-847BBD58D18D}" type="datetimeFigureOut">
              <a:rPr lang="es-ES" smtClean="0"/>
              <a:t>26/11/2020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5B67-8F57-4C8D-8894-53031432101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84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F9AB-01AA-461A-B9D4-847BBD58D18D}" type="datetimeFigureOut">
              <a:rPr lang="es-ES" smtClean="0"/>
              <a:t>26/11/2020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5B67-8F57-4C8D-8894-53031432101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336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F9AB-01AA-461A-B9D4-847BBD58D18D}" type="datetimeFigureOut">
              <a:rPr lang="es-ES" smtClean="0"/>
              <a:t>26/11/2020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5B67-8F57-4C8D-8894-53031432101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9239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F9AB-01AA-461A-B9D4-847BBD58D18D}" type="datetimeFigureOut">
              <a:rPr lang="es-ES" smtClean="0"/>
              <a:t>26/11/2020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5B67-8F57-4C8D-8894-53031432101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99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F9AB-01AA-461A-B9D4-847BBD58D18D}" type="datetimeFigureOut">
              <a:rPr lang="es-ES" smtClean="0"/>
              <a:t>26/11/2020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5B67-8F57-4C8D-8894-53031432101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6528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F9AB-01AA-461A-B9D4-847BBD58D18D}" type="datetimeFigureOut">
              <a:rPr lang="es-ES" smtClean="0"/>
              <a:t>26/11/2020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5B67-8F57-4C8D-8894-53031432101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803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F9AB-01AA-461A-B9D4-847BBD58D18D}" type="datetimeFigureOut">
              <a:rPr lang="es-ES" smtClean="0"/>
              <a:t>26/11/2020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5B67-8F57-4C8D-8894-53031432101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7116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F9AB-01AA-461A-B9D4-847BBD58D18D}" type="datetimeFigureOut">
              <a:rPr lang="es-ES" smtClean="0"/>
              <a:t>26/11/2020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5B67-8F57-4C8D-8894-53031432101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377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F9AB-01AA-461A-B9D4-847BBD58D18D}" type="datetimeFigureOut">
              <a:rPr lang="es-ES" smtClean="0"/>
              <a:t>26/11/2020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5B67-8F57-4C8D-8894-53031432101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9820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F9AB-01AA-461A-B9D4-847BBD58D18D}" type="datetimeFigureOut">
              <a:rPr lang="es-ES" smtClean="0"/>
              <a:t>26/11/2020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5B67-8F57-4C8D-8894-53031432101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914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6F9AB-01AA-461A-B9D4-847BBD58D18D}" type="datetimeFigureOut">
              <a:rPr lang="es-ES" smtClean="0"/>
              <a:t>26/11/2020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35B67-8F57-4C8D-8894-53031432101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4199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26F9AB-01AA-461A-B9D4-847BBD58D18D}" type="datetimeFigureOut">
              <a:rPr lang="es-ES" smtClean="0"/>
              <a:t>26/11/2020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35B67-8F57-4C8D-8894-53031432101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189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18" Type="http://schemas.openxmlformats.org/officeDocument/2006/relationships/image" Target="../media/image6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17" Type="http://schemas.openxmlformats.org/officeDocument/2006/relationships/image" Target="../media/image64.png"/><Relationship Id="rId2" Type="http://schemas.openxmlformats.org/officeDocument/2006/relationships/image" Target="../media/image49.png"/><Relationship Id="rId16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5" Type="http://schemas.openxmlformats.org/officeDocument/2006/relationships/image" Target="../media/image62.png"/><Relationship Id="rId10" Type="http://schemas.openxmlformats.org/officeDocument/2006/relationships/image" Target="../media/image57.png"/><Relationship Id="rId19" Type="http://schemas.openxmlformats.org/officeDocument/2006/relationships/image" Target="../media/image66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ایره محو شونده">
            <a:extLst>
              <a:ext uri="{FF2B5EF4-FFF2-40B4-BE49-F238E27FC236}">
                <a16:creationId xmlns:a16="http://schemas.microsoft.com/office/drawing/2014/main" id="{523A5D23-FBB7-45A0-B845-EB23276B1629}"/>
              </a:ext>
            </a:extLst>
          </p:cNvPr>
          <p:cNvSpPr/>
          <p:nvPr/>
        </p:nvSpPr>
        <p:spPr>
          <a:xfrm>
            <a:off x="5143500" y="1990725"/>
            <a:ext cx="1704243" cy="163207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dirty="0"/>
          </a:p>
        </p:txBody>
      </p:sp>
      <p:sp>
        <p:nvSpPr>
          <p:cNvPr id="8" name="پارچه پرچم" descr="خیریه حضرت سیدالشهدا (ع)">
            <a:extLst>
              <a:ext uri="{FF2B5EF4-FFF2-40B4-BE49-F238E27FC236}">
                <a16:creationId xmlns:a16="http://schemas.microsoft.com/office/drawing/2014/main" id="{3A656318-F363-4E50-AA31-08EDEC3F0AC1}"/>
              </a:ext>
            </a:extLst>
          </p:cNvPr>
          <p:cNvSpPr/>
          <p:nvPr/>
        </p:nvSpPr>
        <p:spPr>
          <a:xfrm>
            <a:off x="4490248" y="1291527"/>
            <a:ext cx="3469611" cy="140664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dirty="0"/>
          </a:p>
        </p:txBody>
      </p:sp>
      <p:grpSp>
        <p:nvGrpSpPr>
          <p:cNvPr id="9" name="حرکت لبه بالا">
            <a:extLst>
              <a:ext uri="{FF2B5EF4-FFF2-40B4-BE49-F238E27FC236}">
                <a16:creationId xmlns:a16="http://schemas.microsoft.com/office/drawing/2014/main" id="{1B8CFB7D-58CF-4119-B5C7-1D15D34F29C4}"/>
              </a:ext>
            </a:extLst>
          </p:cNvPr>
          <p:cNvGrpSpPr/>
          <p:nvPr/>
        </p:nvGrpSpPr>
        <p:grpSpPr>
          <a:xfrm>
            <a:off x="-2421321" y="510991"/>
            <a:ext cx="12140441" cy="925716"/>
            <a:chOff x="-417871" y="501446"/>
            <a:chExt cx="13027742" cy="1037302"/>
          </a:xfrm>
          <a:solidFill>
            <a:schemeClr val="bg1">
              <a:lumMod val="85000"/>
            </a:schemeClr>
          </a:solidFill>
        </p:grpSpPr>
        <p:sp>
          <p:nvSpPr>
            <p:cNvPr id="10" name="شی 6">
              <a:extLst>
                <a:ext uri="{FF2B5EF4-FFF2-40B4-BE49-F238E27FC236}">
                  <a16:creationId xmlns:a16="http://schemas.microsoft.com/office/drawing/2014/main" id="{36372D48-5062-4467-949F-AC3331386D21}"/>
                </a:ext>
              </a:extLst>
            </p:cNvPr>
            <p:cNvSpPr/>
            <p:nvPr/>
          </p:nvSpPr>
          <p:spPr>
            <a:xfrm>
              <a:off x="-417871" y="501446"/>
              <a:ext cx="6513871" cy="1037302"/>
            </a:xfrm>
            <a:prstGeom prst="doubleWav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/>
            </a:p>
          </p:txBody>
        </p:sp>
        <p:sp>
          <p:nvSpPr>
            <p:cNvPr id="11" name="شی 5">
              <a:extLst>
                <a:ext uri="{FF2B5EF4-FFF2-40B4-BE49-F238E27FC236}">
                  <a16:creationId xmlns:a16="http://schemas.microsoft.com/office/drawing/2014/main" id="{908458F0-07D7-4173-8D19-772B8BD8C403}"/>
                </a:ext>
              </a:extLst>
            </p:cNvPr>
            <p:cNvSpPr/>
            <p:nvPr/>
          </p:nvSpPr>
          <p:spPr>
            <a:xfrm>
              <a:off x="6096000" y="501446"/>
              <a:ext cx="6513871" cy="1037302"/>
            </a:xfrm>
            <a:prstGeom prst="doubleWav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/>
            </a:p>
          </p:txBody>
        </p:sp>
      </p:grpSp>
      <p:grpSp>
        <p:nvGrpSpPr>
          <p:cNvPr id="12" name="حرکت لبه پایین">
            <a:extLst>
              <a:ext uri="{FF2B5EF4-FFF2-40B4-BE49-F238E27FC236}">
                <a16:creationId xmlns:a16="http://schemas.microsoft.com/office/drawing/2014/main" id="{F260E113-44E0-41A1-8DBF-A737CF6968CE}"/>
              </a:ext>
            </a:extLst>
          </p:cNvPr>
          <p:cNvGrpSpPr/>
          <p:nvPr/>
        </p:nvGrpSpPr>
        <p:grpSpPr>
          <a:xfrm>
            <a:off x="-2437093" y="2573234"/>
            <a:ext cx="12140441" cy="925716"/>
            <a:chOff x="-417871" y="501446"/>
            <a:chExt cx="13027742" cy="1037302"/>
          </a:xfrm>
          <a:solidFill>
            <a:schemeClr val="bg1">
              <a:lumMod val="85000"/>
            </a:schemeClr>
          </a:solidFill>
        </p:grpSpPr>
        <p:sp>
          <p:nvSpPr>
            <p:cNvPr id="13" name="شی 4">
              <a:extLst>
                <a:ext uri="{FF2B5EF4-FFF2-40B4-BE49-F238E27FC236}">
                  <a16:creationId xmlns:a16="http://schemas.microsoft.com/office/drawing/2014/main" id="{9AABE69B-5000-45C4-BD99-24D0696BDB05}"/>
                </a:ext>
              </a:extLst>
            </p:cNvPr>
            <p:cNvSpPr/>
            <p:nvPr/>
          </p:nvSpPr>
          <p:spPr>
            <a:xfrm>
              <a:off x="-417871" y="501446"/>
              <a:ext cx="6513871" cy="1037302"/>
            </a:xfrm>
            <a:prstGeom prst="doubleWav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/>
            </a:p>
          </p:txBody>
        </p:sp>
        <p:sp>
          <p:nvSpPr>
            <p:cNvPr id="16" name="شی 3">
              <a:extLst>
                <a:ext uri="{FF2B5EF4-FFF2-40B4-BE49-F238E27FC236}">
                  <a16:creationId xmlns:a16="http://schemas.microsoft.com/office/drawing/2014/main" id="{692E19E6-6213-491D-97F3-653929FE1FCE}"/>
                </a:ext>
              </a:extLst>
            </p:cNvPr>
            <p:cNvSpPr/>
            <p:nvPr/>
          </p:nvSpPr>
          <p:spPr>
            <a:xfrm>
              <a:off x="6096000" y="501446"/>
              <a:ext cx="6513871" cy="1037302"/>
            </a:xfrm>
            <a:prstGeom prst="doubleWav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/>
            </a:p>
          </p:txBody>
        </p:sp>
      </p:grpSp>
      <p:grpSp>
        <p:nvGrpSpPr>
          <p:cNvPr id="17" name="حرکت لبه راست">
            <a:extLst>
              <a:ext uri="{FF2B5EF4-FFF2-40B4-BE49-F238E27FC236}">
                <a16:creationId xmlns:a16="http://schemas.microsoft.com/office/drawing/2014/main" id="{94A9BAFF-29D9-4968-9C73-8F4FFC410AB2}"/>
              </a:ext>
            </a:extLst>
          </p:cNvPr>
          <p:cNvGrpSpPr/>
          <p:nvPr/>
        </p:nvGrpSpPr>
        <p:grpSpPr>
          <a:xfrm rot="5400000">
            <a:off x="2553058" y="-3523429"/>
            <a:ext cx="11626308" cy="966653"/>
            <a:chOff x="-417871" y="501446"/>
            <a:chExt cx="13027742" cy="1037302"/>
          </a:xfrm>
          <a:solidFill>
            <a:schemeClr val="bg1">
              <a:lumMod val="85000"/>
            </a:schemeClr>
          </a:solidFill>
        </p:grpSpPr>
        <p:sp>
          <p:nvSpPr>
            <p:cNvPr id="18" name="شی 2">
              <a:extLst>
                <a:ext uri="{FF2B5EF4-FFF2-40B4-BE49-F238E27FC236}">
                  <a16:creationId xmlns:a16="http://schemas.microsoft.com/office/drawing/2014/main" id="{56F36632-7A74-494B-A66E-167BAC5AA427}"/>
                </a:ext>
              </a:extLst>
            </p:cNvPr>
            <p:cNvSpPr/>
            <p:nvPr/>
          </p:nvSpPr>
          <p:spPr>
            <a:xfrm>
              <a:off x="-417871" y="501446"/>
              <a:ext cx="6513871" cy="1037302"/>
            </a:xfrm>
            <a:prstGeom prst="doubleWav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/>
            </a:p>
          </p:txBody>
        </p:sp>
        <p:sp>
          <p:nvSpPr>
            <p:cNvPr id="19" name="شی 1">
              <a:extLst>
                <a:ext uri="{FF2B5EF4-FFF2-40B4-BE49-F238E27FC236}">
                  <a16:creationId xmlns:a16="http://schemas.microsoft.com/office/drawing/2014/main" id="{64134E68-5C25-4DB2-AB51-6589CDB64A6E}"/>
                </a:ext>
              </a:extLst>
            </p:cNvPr>
            <p:cNvSpPr/>
            <p:nvPr/>
          </p:nvSpPr>
          <p:spPr>
            <a:xfrm>
              <a:off x="6096000" y="501446"/>
              <a:ext cx="6513871" cy="1037302"/>
            </a:xfrm>
            <a:prstGeom prst="doubleWav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dirty="0"/>
            </a:p>
          </p:txBody>
        </p:sp>
      </p:grpSp>
      <p:sp>
        <p:nvSpPr>
          <p:cNvPr id="20" name="نام خیریه">
            <a:extLst>
              <a:ext uri="{FF2B5EF4-FFF2-40B4-BE49-F238E27FC236}">
                <a16:creationId xmlns:a16="http://schemas.microsoft.com/office/drawing/2014/main" id="{88AF9FE4-AD2F-440B-977F-C9408EDEE6FC}"/>
              </a:ext>
            </a:extLst>
          </p:cNvPr>
          <p:cNvSpPr txBox="1"/>
          <p:nvPr/>
        </p:nvSpPr>
        <p:spPr>
          <a:xfrm>
            <a:off x="4197509" y="1836385"/>
            <a:ext cx="363852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sz="2400" b="1" dirty="0">
                <a:cs typeface="B Nazanin" panose="00000400000000000000" pitchFamily="2" charset="-78"/>
              </a:rPr>
              <a:t>خیریه حضرت سیدالشهدا (ع)</a:t>
            </a:r>
          </a:p>
        </p:txBody>
      </p:sp>
      <p:grpSp>
        <p:nvGrpSpPr>
          <p:cNvPr id="21" name="گروه پرچم">
            <a:extLst>
              <a:ext uri="{FF2B5EF4-FFF2-40B4-BE49-F238E27FC236}">
                <a16:creationId xmlns:a16="http://schemas.microsoft.com/office/drawing/2014/main" id="{2620D2BF-3527-4DDB-B5C3-9B724038F413}"/>
              </a:ext>
            </a:extLst>
          </p:cNvPr>
          <p:cNvGrpSpPr/>
          <p:nvPr/>
        </p:nvGrpSpPr>
        <p:grpSpPr>
          <a:xfrm>
            <a:off x="4388007" y="913497"/>
            <a:ext cx="157412" cy="4151818"/>
            <a:chOff x="4359431" y="1418322"/>
            <a:chExt cx="168917" cy="4652278"/>
          </a:xfrm>
          <a:solidFill>
            <a:schemeClr val="tx1"/>
          </a:solidFill>
        </p:grpSpPr>
        <p:sp>
          <p:nvSpPr>
            <p:cNvPr id="22" name="پایه پرچم">
              <a:extLst>
                <a:ext uri="{FF2B5EF4-FFF2-40B4-BE49-F238E27FC236}">
                  <a16:creationId xmlns:a16="http://schemas.microsoft.com/office/drawing/2014/main" id="{2FB1908B-29D7-442A-B731-B00BD6CCDC00}"/>
                </a:ext>
              </a:extLst>
            </p:cNvPr>
            <p:cNvSpPr/>
            <p:nvPr/>
          </p:nvSpPr>
          <p:spPr>
            <a:xfrm>
              <a:off x="4359434" y="1651000"/>
              <a:ext cx="168914" cy="44196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dirty="0"/>
            </a:p>
          </p:txBody>
        </p:sp>
        <p:sp>
          <p:nvSpPr>
            <p:cNvPr id="23" name="پایه">
              <a:extLst>
                <a:ext uri="{FF2B5EF4-FFF2-40B4-BE49-F238E27FC236}">
                  <a16:creationId xmlns:a16="http://schemas.microsoft.com/office/drawing/2014/main" id="{0780A041-EA90-42B9-9F38-5CB398250F52}"/>
                </a:ext>
              </a:extLst>
            </p:cNvPr>
            <p:cNvSpPr/>
            <p:nvPr/>
          </p:nvSpPr>
          <p:spPr>
            <a:xfrm flipH="1">
              <a:off x="4359431" y="1418322"/>
              <a:ext cx="168916" cy="234766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/>
            </a:p>
          </p:txBody>
        </p:sp>
      </p:grpSp>
      <p:pic>
        <p:nvPicPr>
          <p:cNvPr id="25" name="نماد 8">
            <a:extLst>
              <a:ext uri="{FF2B5EF4-FFF2-40B4-BE49-F238E27FC236}">
                <a16:creationId xmlns:a16="http://schemas.microsoft.com/office/drawing/2014/main" id="{97A4D106-38F1-40A0-8FC2-18D99FB51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706" y="2982887"/>
            <a:ext cx="538812" cy="521577"/>
          </a:xfrm>
          <a:prstGeom prst="rect">
            <a:avLst/>
          </a:prstGeom>
        </p:spPr>
      </p:pic>
      <p:pic>
        <p:nvPicPr>
          <p:cNvPr id="26" name="نماد 7">
            <a:extLst>
              <a:ext uri="{FF2B5EF4-FFF2-40B4-BE49-F238E27FC236}">
                <a16:creationId xmlns:a16="http://schemas.microsoft.com/office/drawing/2014/main" id="{17163EB5-8B35-49B1-BE06-61A9A62845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978" y="2820989"/>
            <a:ext cx="538812" cy="521577"/>
          </a:xfrm>
          <a:prstGeom prst="rect">
            <a:avLst/>
          </a:prstGeom>
        </p:spPr>
      </p:pic>
      <p:pic>
        <p:nvPicPr>
          <p:cNvPr id="27" name="نماد 6">
            <a:extLst>
              <a:ext uri="{FF2B5EF4-FFF2-40B4-BE49-F238E27FC236}">
                <a16:creationId xmlns:a16="http://schemas.microsoft.com/office/drawing/2014/main" id="{11043396-A1D4-41C8-8A51-779620DBE0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307" y="2976509"/>
            <a:ext cx="538812" cy="521577"/>
          </a:xfrm>
          <a:prstGeom prst="rect">
            <a:avLst/>
          </a:prstGeom>
        </p:spPr>
      </p:pic>
      <p:pic>
        <p:nvPicPr>
          <p:cNvPr id="28" name="نماد 5">
            <a:extLst>
              <a:ext uri="{FF2B5EF4-FFF2-40B4-BE49-F238E27FC236}">
                <a16:creationId xmlns:a16="http://schemas.microsoft.com/office/drawing/2014/main" id="{E1EEF53F-836F-43C2-BE6C-7EDBFE0AAC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593" y="3373343"/>
            <a:ext cx="538812" cy="521577"/>
          </a:xfrm>
          <a:prstGeom prst="rect">
            <a:avLst/>
          </a:prstGeom>
        </p:spPr>
      </p:pic>
      <p:pic>
        <p:nvPicPr>
          <p:cNvPr id="29" name="نماد 4">
            <a:extLst>
              <a:ext uri="{FF2B5EF4-FFF2-40B4-BE49-F238E27FC236}">
                <a16:creationId xmlns:a16="http://schemas.microsoft.com/office/drawing/2014/main" id="{37AA1C21-2828-4B8C-829E-9C9FFC5E38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130" y="3776096"/>
            <a:ext cx="538812" cy="521577"/>
          </a:xfrm>
          <a:prstGeom prst="rect">
            <a:avLst/>
          </a:prstGeom>
        </p:spPr>
      </p:pic>
      <p:pic>
        <p:nvPicPr>
          <p:cNvPr id="30" name="نماد 3">
            <a:extLst>
              <a:ext uri="{FF2B5EF4-FFF2-40B4-BE49-F238E27FC236}">
                <a16:creationId xmlns:a16="http://schemas.microsoft.com/office/drawing/2014/main" id="{6AEACAF1-10BE-4A5A-A9EB-F73A552E42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314" y="3931482"/>
            <a:ext cx="538812" cy="521577"/>
          </a:xfrm>
          <a:prstGeom prst="rect">
            <a:avLst/>
          </a:prstGeom>
        </p:spPr>
      </p:pic>
      <p:pic>
        <p:nvPicPr>
          <p:cNvPr id="31" name="نماد 2">
            <a:extLst>
              <a:ext uri="{FF2B5EF4-FFF2-40B4-BE49-F238E27FC236}">
                <a16:creationId xmlns:a16="http://schemas.microsoft.com/office/drawing/2014/main" id="{AE3512FA-1092-4B71-8FE6-A02A92F8C3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157" y="3779241"/>
            <a:ext cx="538812" cy="521577"/>
          </a:xfrm>
          <a:prstGeom prst="rect">
            <a:avLst/>
          </a:prstGeom>
        </p:spPr>
      </p:pic>
      <p:pic>
        <p:nvPicPr>
          <p:cNvPr id="32" name="نماد 1">
            <a:extLst>
              <a:ext uri="{FF2B5EF4-FFF2-40B4-BE49-F238E27FC236}">
                <a16:creationId xmlns:a16="http://schemas.microsoft.com/office/drawing/2014/main" id="{F6F72AD9-7590-4C80-A76E-4F951BC41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162" y="3386206"/>
            <a:ext cx="538812" cy="521577"/>
          </a:xfrm>
          <a:prstGeom prst="rect">
            <a:avLst/>
          </a:prstGeom>
        </p:spPr>
      </p:pic>
      <p:pic>
        <p:nvPicPr>
          <p:cNvPr id="33" name="یا حسین (ع)">
            <a:extLst>
              <a:ext uri="{FF2B5EF4-FFF2-40B4-BE49-F238E27FC236}">
                <a16:creationId xmlns:a16="http://schemas.microsoft.com/office/drawing/2014/main" id="{69F99458-F0B5-4A26-B33E-17E3AE4DF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2188" y="3434293"/>
            <a:ext cx="569405" cy="316932"/>
          </a:xfrm>
          <a:prstGeom prst="rect">
            <a:avLst/>
          </a:prstGeom>
        </p:spPr>
      </p:pic>
      <p:pic>
        <p:nvPicPr>
          <p:cNvPr id="34" name="یا سیدالشهداء">
            <a:extLst>
              <a:ext uri="{FF2B5EF4-FFF2-40B4-BE49-F238E27FC236}">
                <a16:creationId xmlns:a16="http://schemas.microsoft.com/office/drawing/2014/main" id="{20112026-C06B-4D0F-85DB-AD47692339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703" y="4051539"/>
            <a:ext cx="4315936" cy="1815616"/>
          </a:xfrm>
          <a:prstGeom prst="rect">
            <a:avLst/>
          </a:prstGeom>
        </p:spPr>
      </p:pic>
      <p:sp>
        <p:nvSpPr>
          <p:cNvPr id="2" name="شهر چهاردانگه">
            <a:extLst>
              <a:ext uri="{FF2B5EF4-FFF2-40B4-BE49-F238E27FC236}">
                <a16:creationId xmlns:a16="http://schemas.microsoft.com/office/drawing/2014/main" id="{F2305F9D-EA59-4D6B-B257-EBEAC94E51FC}"/>
              </a:ext>
            </a:extLst>
          </p:cNvPr>
          <p:cNvSpPr txBox="1"/>
          <p:nvPr/>
        </p:nvSpPr>
        <p:spPr>
          <a:xfrm>
            <a:off x="4672373" y="5924788"/>
            <a:ext cx="2847254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4000" b="1" dirty="0">
                <a:cs typeface="B Nazanin" panose="00000400000000000000" pitchFamily="2" charset="-78"/>
              </a:rPr>
              <a:t>شهر چهاردانگه</a:t>
            </a:r>
          </a:p>
        </p:txBody>
      </p:sp>
    </p:spTree>
    <p:extLst>
      <p:ext uri="{BB962C8B-B14F-4D97-AF65-F5344CB8AC3E}">
        <p14:creationId xmlns:p14="http://schemas.microsoft.com/office/powerpoint/2010/main" val="38422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00"/>
    </mc:Choice>
    <mc:Fallback xmlns="">
      <p:transition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1.85185E-6 L 0.272 -0.00185 " pathEditMode="relative" rAng="0" ptsTypes="AA">
                                      <p:cBhvr>
                                        <p:cTn id="15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94" y="-93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59259E-6 L 0.272 -0.00185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94" y="-9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96296E-6 L 0.00221 0.92547 " pathEditMode="relative" rAng="0" ptsTypes="AA">
                                      <p:cBhvr>
                                        <p:cTn id="19" dur="2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46273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پس زمینه">
            <a:extLst>
              <a:ext uri="{FF2B5EF4-FFF2-40B4-BE49-F238E27FC236}">
                <a16:creationId xmlns:a16="http://schemas.microsoft.com/office/drawing/2014/main" id="{A7E0B2BE-B1B3-4F1B-8E5A-46459E3ED7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815" y="-66675"/>
            <a:ext cx="12233815" cy="6991350"/>
          </a:xfrm>
          <a:prstGeom prst="rect">
            <a:avLst/>
          </a:prstGeom>
        </p:spPr>
      </p:pic>
      <p:pic>
        <p:nvPicPr>
          <p:cNvPr id="5" name="فایل">
            <a:extLst>
              <a:ext uri="{FF2B5EF4-FFF2-40B4-BE49-F238E27FC236}">
                <a16:creationId xmlns:a16="http://schemas.microsoft.com/office/drawing/2014/main" id="{4C0BD868-8845-4076-ADA9-2FD5B98C7A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0" y="1559647"/>
            <a:ext cx="1890283" cy="4241077"/>
          </a:xfrm>
          <a:prstGeom prst="rect">
            <a:avLst/>
          </a:prstGeom>
        </p:spPr>
      </p:pic>
      <p:pic>
        <p:nvPicPr>
          <p:cNvPr id="9" name="صندلی چرخدار">
            <a:extLst>
              <a:ext uri="{FF2B5EF4-FFF2-40B4-BE49-F238E27FC236}">
                <a16:creationId xmlns:a16="http://schemas.microsoft.com/office/drawing/2014/main" id="{05EB7948-EA77-49F5-91C0-83146BA828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840" y="3036094"/>
            <a:ext cx="1611629" cy="2764630"/>
          </a:xfrm>
          <a:prstGeom prst="rect">
            <a:avLst/>
          </a:prstGeom>
        </p:spPr>
      </p:pic>
      <p:pic>
        <p:nvPicPr>
          <p:cNvPr id="7" name="میز رایانه">
            <a:extLst>
              <a:ext uri="{FF2B5EF4-FFF2-40B4-BE49-F238E27FC236}">
                <a16:creationId xmlns:a16="http://schemas.microsoft.com/office/drawing/2014/main" id="{BC01F32E-D1CD-4906-AAC8-68FA5F9E1F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36638" y="3429000"/>
            <a:ext cx="3236293" cy="2371724"/>
          </a:xfrm>
          <a:prstGeom prst="rect">
            <a:avLst/>
          </a:prstGeom>
        </p:spPr>
      </p:pic>
      <p:pic>
        <p:nvPicPr>
          <p:cNvPr id="12" name="گلدان">
            <a:extLst>
              <a:ext uri="{FF2B5EF4-FFF2-40B4-BE49-F238E27FC236}">
                <a16:creationId xmlns:a16="http://schemas.microsoft.com/office/drawing/2014/main" id="{C45B5178-8A11-4A3D-AB94-AC22214C1C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4829" y="299235"/>
            <a:ext cx="1650862" cy="134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204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6000">
        <p15:prstTrans prst="drape"/>
      </p:transition>
    </mc:Choice>
    <mc:Fallback xmlns=""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07407E-6 L -0.4733 -4.07407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72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1.66667E-6 3.33333E-6 L 0.63099 0.0004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549" y="2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7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6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40" accel="100000" fill="hold">
                                          <p:stCondLst>
                                            <p:cond delay="126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ویروس 8">
            <a:extLst>
              <a:ext uri="{FF2B5EF4-FFF2-40B4-BE49-F238E27FC236}">
                <a16:creationId xmlns:a16="http://schemas.microsoft.com/office/drawing/2014/main" id="{5349ABE2-0A3C-4690-9D53-FCEF2FC41F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8055" y="740226"/>
            <a:ext cx="1607968" cy="1719943"/>
          </a:xfrm>
          <a:prstGeom prst="rect">
            <a:avLst/>
          </a:prstGeom>
        </p:spPr>
      </p:pic>
      <p:pic>
        <p:nvPicPr>
          <p:cNvPr id="4" name="ویروس 7">
            <a:extLst>
              <a:ext uri="{FF2B5EF4-FFF2-40B4-BE49-F238E27FC236}">
                <a16:creationId xmlns:a16="http://schemas.microsoft.com/office/drawing/2014/main" id="{5CF6D81A-D147-4B52-AC1E-E7F8214498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087">
            <a:off x="7514941" y="739104"/>
            <a:ext cx="1008573" cy="1078808"/>
          </a:xfrm>
          <a:prstGeom prst="rect">
            <a:avLst/>
          </a:prstGeom>
        </p:spPr>
      </p:pic>
      <p:pic>
        <p:nvPicPr>
          <p:cNvPr id="5" name="ویروس 6">
            <a:extLst>
              <a:ext uri="{FF2B5EF4-FFF2-40B4-BE49-F238E27FC236}">
                <a16:creationId xmlns:a16="http://schemas.microsoft.com/office/drawing/2014/main" id="{642C945B-7E4A-4BF9-B094-1334D32A0B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3087">
            <a:off x="8174852" y="2542602"/>
            <a:ext cx="708859" cy="758222"/>
          </a:xfrm>
          <a:prstGeom prst="rect">
            <a:avLst/>
          </a:prstGeom>
        </p:spPr>
      </p:pic>
      <p:pic>
        <p:nvPicPr>
          <p:cNvPr id="6" name="ویروس 5">
            <a:extLst>
              <a:ext uri="{FF2B5EF4-FFF2-40B4-BE49-F238E27FC236}">
                <a16:creationId xmlns:a16="http://schemas.microsoft.com/office/drawing/2014/main" id="{FF9AC66A-7D50-4A8B-B1F5-288CA8B219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01217">
            <a:off x="3620073" y="3753023"/>
            <a:ext cx="1293521" cy="1383599"/>
          </a:xfrm>
          <a:prstGeom prst="rect">
            <a:avLst/>
          </a:prstGeom>
        </p:spPr>
      </p:pic>
      <p:pic>
        <p:nvPicPr>
          <p:cNvPr id="7" name="ویروس 4">
            <a:extLst>
              <a:ext uri="{FF2B5EF4-FFF2-40B4-BE49-F238E27FC236}">
                <a16:creationId xmlns:a16="http://schemas.microsoft.com/office/drawing/2014/main" id="{87AA60A0-9E90-4A7E-A0E4-4CE838FA383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01217">
            <a:off x="3694444" y="1661718"/>
            <a:ext cx="923237" cy="987529"/>
          </a:xfrm>
          <a:prstGeom prst="rect">
            <a:avLst/>
          </a:prstGeom>
        </p:spPr>
      </p:pic>
      <p:pic>
        <p:nvPicPr>
          <p:cNvPr id="8" name="ویروس 3">
            <a:extLst>
              <a:ext uri="{FF2B5EF4-FFF2-40B4-BE49-F238E27FC236}">
                <a16:creationId xmlns:a16="http://schemas.microsoft.com/office/drawing/2014/main" id="{22AC8336-E68B-472B-ADF3-35722FB944F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2495">
            <a:off x="2411754" y="3039394"/>
            <a:ext cx="808648" cy="864960"/>
          </a:xfrm>
          <a:prstGeom prst="rect">
            <a:avLst/>
          </a:prstGeom>
        </p:spPr>
      </p:pic>
      <p:pic>
        <p:nvPicPr>
          <p:cNvPr id="9" name="ویروس 2">
            <a:extLst>
              <a:ext uri="{FF2B5EF4-FFF2-40B4-BE49-F238E27FC236}">
                <a16:creationId xmlns:a16="http://schemas.microsoft.com/office/drawing/2014/main" id="{FC07B1EB-BC2B-4DC3-A0B0-E54D3B3CB78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2495">
            <a:off x="7446863" y="3782371"/>
            <a:ext cx="808648" cy="864960"/>
          </a:xfrm>
          <a:prstGeom prst="rect">
            <a:avLst/>
          </a:prstGeom>
        </p:spPr>
      </p:pic>
      <p:pic>
        <p:nvPicPr>
          <p:cNvPr id="10" name="ویروس 1">
            <a:extLst>
              <a:ext uri="{FF2B5EF4-FFF2-40B4-BE49-F238E27FC236}">
                <a16:creationId xmlns:a16="http://schemas.microsoft.com/office/drawing/2014/main" id="{4B4169DF-F355-4A56-A3FD-34D4F352602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3452">
            <a:off x="1863872" y="971403"/>
            <a:ext cx="1012608" cy="1083123"/>
          </a:xfrm>
          <a:prstGeom prst="rect">
            <a:avLst/>
          </a:prstGeom>
        </p:spPr>
      </p:pic>
      <p:pic>
        <p:nvPicPr>
          <p:cNvPr id="12" name="مرد">
            <a:extLst>
              <a:ext uri="{FF2B5EF4-FFF2-40B4-BE49-F238E27FC236}">
                <a16:creationId xmlns:a16="http://schemas.microsoft.com/office/drawing/2014/main" id="{1F91836C-4386-41B5-8429-48BFB3FD3CD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622" y="1259220"/>
            <a:ext cx="3476757" cy="348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939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6000">
        <p:circle/>
      </p:transition>
    </mc:Choice>
    <mc:Fallback xmlns="">
      <p:transition spd="slow" advClick="0" advTm="6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3.33333E-6 L 0.03919 -3.33333E-6 " pathEditMode="relative" rAng="0" ptsTypes="AA">
                                      <p:cBhvr>
                                        <p:cTn id="6" dur="3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3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29167E-6 -2.59259E-6 L -2.29167E-6 -0.06736 " pathEditMode="relative" rAng="0" ptsTypes="AA">
                                      <p:cBhvr>
                                        <p:cTn id="8" dur="3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8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07407E-6 L -0.07318 -0.06713 " pathEditMode="relative" rAng="0" ptsTypes="AA">
                                      <p:cBhvr>
                                        <p:cTn id="10" dur="3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9" y="-335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9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-3.33333E-6 L -0.01615 -0.11458 " pathEditMode="relative" rAng="0" ptsTypes="AA">
                                      <p:cBhvr>
                                        <p:cTn id="12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-574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1.85185E-6 L -0.09036 0.02384 " pathEditMode="relative" rAng="0" ptsTypes="AA">
                                      <p:cBhvr>
                                        <p:cTn id="14" dur="3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8" y="118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4.58333E-6 -1.85185E-6 L -0.06303 0.03773 " pathEditMode="relative" rAng="0" ptsTypes="AA">
                                      <p:cBhvr>
                                        <p:cTn id="16" dur="31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51" y="187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85185E-6 L 0.04401 -0.05717 " pathEditMode="relative" rAng="0" ptsTypes="AA">
                                      <p:cBhvr>
                                        <p:cTn id="18" dur="3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1" y="-287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6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4.16667E-7 0 L -0.03659 -0.06875 " pathEditMode="relative" rAng="0" ptsTypes="AA">
                                      <p:cBhvr>
                                        <p:cTn id="20" dur="30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6" y="-3449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0.03919 -3.33333E-6 L -0.03854 0.01436 " pathEditMode="relative" rAng="0" ptsTypes="AA">
                                      <p:cBhvr>
                                        <p:cTn id="27" dur="2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93" y="718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2.29167E-6 -0.06736 L 4.375E-6 1.11111E-6 " pathEditMode="relative" rAng="0" ptsTypes="AA">
                                      <p:cBhvr>
                                        <p:cTn id="29" dur="2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6" y="3796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-0.07317 -0.06713 L 6.25E-7 4.07407E-6 " pathEditMode="relative" rAng="0" ptsTypes="AA">
                                      <p:cBhvr>
                                        <p:cTn id="31" dur="38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9" y="33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9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0.01615 -0.11458 L -3.95833E-6 3.33333E-6 " pathEditMode="relative" rAng="0" ptsTypes="AA">
                                      <p:cBhvr>
                                        <p:cTn id="33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" y="5833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56" presetClass="path" presetSubtype="0" accel="50000" decel="50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-0.09036 0.02384 L 3.95833E-6 -2.96296E-6 " pathEditMode="relative" rAng="0" ptsTypes="AA">
                                      <p:cBhvr>
                                        <p:cTn id="35" dur="3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89" y="-2014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63" presetClass="path" presetSubtype="0" accel="50000" decel="5000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-0.06303 0.03773 L -3.75E-6 -7.40741E-7 " pathEditMode="relative" rAng="0" ptsTypes="AA">
                                      <p:cBhvr>
                                        <p:cTn id="37" dur="2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99" y="-213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04401 -0.05717 L 3.54167E-6 -1.85185E-6 " pathEditMode="relative" rAng="0" ptsTypes="AA">
                                      <p:cBhvr>
                                        <p:cTn id="39" dur="25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44" y="2847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9" presetClass="path" presetSubtype="0" accel="50000" decel="5000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Motion origin="layout" path="M -0.03659 -0.06875 L -2.91667E-6 2.25514E-17 " pathEditMode="relative" rAng="0" ptsTypes="AA">
                                      <p:cBhvr>
                                        <p:cTn id="41" dur="26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7" y="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بیضی">
            <a:extLst>
              <a:ext uri="{FF2B5EF4-FFF2-40B4-BE49-F238E27FC236}">
                <a16:creationId xmlns:a16="http://schemas.microsoft.com/office/drawing/2014/main" id="{3E622B68-C916-4783-B18C-8D12E628F182}"/>
              </a:ext>
            </a:extLst>
          </p:cNvPr>
          <p:cNvSpPr/>
          <p:nvPr/>
        </p:nvSpPr>
        <p:spPr>
          <a:xfrm>
            <a:off x="5064003" y="528102"/>
            <a:ext cx="7127997" cy="4974861"/>
          </a:xfrm>
          <a:custGeom>
            <a:avLst/>
            <a:gdLst>
              <a:gd name="connsiteX0" fmla="*/ 6102835 w 7127997"/>
              <a:gd name="connsiteY0" fmla="*/ 665 h 4974861"/>
              <a:gd name="connsiteX1" fmla="*/ 6878597 w 7127997"/>
              <a:gd name="connsiteY1" fmla="*/ 35632 h 4974861"/>
              <a:gd name="connsiteX2" fmla="*/ 7127997 w 7127997"/>
              <a:gd name="connsiteY2" fmla="*/ 71670 h 4974861"/>
              <a:gd name="connsiteX3" fmla="*/ 7127997 w 7127997"/>
              <a:gd name="connsiteY3" fmla="*/ 3809297 h 4974861"/>
              <a:gd name="connsiteX4" fmla="*/ 6790197 w 7127997"/>
              <a:gd name="connsiteY4" fmla="*/ 3993566 h 4974861"/>
              <a:gd name="connsiteX5" fmla="*/ 5100504 w 7127997"/>
              <a:gd name="connsiteY5" fmla="*/ 4644753 h 4974861"/>
              <a:gd name="connsiteX6" fmla="*/ 40461 w 7127997"/>
              <a:gd name="connsiteY6" fmla="*/ 3724837 h 4974861"/>
              <a:gd name="connsiteX7" fmla="*/ 3903894 w 7127997"/>
              <a:gd name="connsiteY7" fmla="*/ 330109 h 4974861"/>
              <a:gd name="connsiteX8" fmla="*/ 6102835 w 7127997"/>
              <a:gd name="connsiteY8" fmla="*/ 665 h 4974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27997" h="4974861">
                <a:moveTo>
                  <a:pt x="6102835" y="665"/>
                </a:moveTo>
                <a:cubicBezTo>
                  <a:pt x="6374136" y="-3046"/>
                  <a:pt x="6633854" y="8815"/>
                  <a:pt x="6878597" y="35632"/>
                </a:cubicBezTo>
                <a:lnTo>
                  <a:pt x="7127997" y="71670"/>
                </a:lnTo>
                <a:lnTo>
                  <a:pt x="7127997" y="3809297"/>
                </a:lnTo>
                <a:lnTo>
                  <a:pt x="6790197" y="3993566"/>
                </a:lnTo>
                <a:cubicBezTo>
                  <a:pt x="6286677" y="4250774"/>
                  <a:pt x="5716542" y="4473903"/>
                  <a:pt x="5100504" y="4644753"/>
                </a:cubicBezTo>
                <a:cubicBezTo>
                  <a:pt x="2636354" y="5328153"/>
                  <a:pt x="370896" y="4916292"/>
                  <a:pt x="40461" y="3724837"/>
                </a:cubicBezTo>
                <a:cubicBezTo>
                  <a:pt x="-289974" y="2533381"/>
                  <a:pt x="1439744" y="1013509"/>
                  <a:pt x="3903894" y="330109"/>
                </a:cubicBezTo>
                <a:cubicBezTo>
                  <a:pt x="4673941" y="116547"/>
                  <a:pt x="5424584" y="9943"/>
                  <a:pt x="6102835" y="665"/>
                </a:cubicBezTo>
                <a:close/>
              </a:path>
            </a:pathLst>
          </a:custGeom>
          <a:solidFill>
            <a:srgbClr val="0088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algn="ctr"/>
            <a:endParaRPr lang="fa-IR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647E63D-E9D2-49EC-8E69-7CBAB5F0862F}"/>
              </a:ext>
            </a:extLst>
          </p:cNvPr>
          <p:cNvSpPr/>
          <p:nvPr/>
        </p:nvSpPr>
        <p:spPr>
          <a:xfrm>
            <a:off x="11619579" y="5838092"/>
            <a:ext cx="232508" cy="232508"/>
          </a:xfrm>
          <a:prstGeom prst="ellipse">
            <a:avLst/>
          </a:prstGeom>
          <a:solidFill>
            <a:srgbClr val="FF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0F7CEC4-3397-406A-986A-F98DC4FE66AC}"/>
              </a:ext>
            </a:extLst>
          </p:cNvPr>
          <p:cNvSpPr/>
          <p:nvPr/>
        </p:nvSpPr>
        <p:spPr>
          <a:xfrm>
            <a:off x="11619575" y="6105597"/>
            <a:ext cx="232508" cy="232508"/>
          </a:xfrm>
          <a:prstGeom prst="ellipse">
            <a:avLst/>
          </a:prstGeom>
          <a:solidFill>
            <a:srgbClr val="FF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6B0B550-2831-427B-8540-33532324D053}"/>
              </a:ext>
            </a:extLst>
          </p:cNvPr>
          <p:cNvSpPr/>
          <p:nvPr/>
        </p:nvSpPr>
        <p:spPr>
          <a:xfrm>
            <a:off x="11617163" y="6375400"/>
            <a:ext cx="232508" cy="232508"/>
          </a:xfrm>
          <a:prstGeom prst="ellipse">
            <a:avLst/>
          </a:prstGeom>
          <a:solidFill>
            <a:srgbClr val="FF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92A0083-3A0F-4394-BD78-A6D14570C26E}"/>
              </a:ext>
            </a:extLst>
          </p:cNvPr>
          <p:cNvSpPr/>
          <p:nvPr/>
        </p:nvSpPr>
        <p:spPr>
          <a:xfrm>
            <a:off x="11328226" y="5838092"/>
            <a:ext cx="232508" cy="232508"/>
          </a:xfrm>
          <a:prstGeom prst="ellipse">
            <a:avLst/>
          </a:prstGeom>
          <a:solidFill>
            <a:srgbClr val="FF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A2BCE51-F13A-4DED-998F-53C427134EFE}"/>
              </a:ext>
            </a:extLst>
          </p:cNvPr>
          <p:cNvSpPr/>
          <p:nvPr/>
        </p:nvSpPr>
        <p:spPr>
          <a:xfrm>
            <a:off x="11328222" y="6105597"/>
            <a:ext cx="232508" cy="232508"/>
          </a:xfrm>
          <a:prstGeom prst="ellipse">
            <a:avLst/>
          </a:prstGeom>
          <a:solidFill>
            <a:srgbClr val="FF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99D9008-2740-4278-BC43-A575BBBD1409}"/>
              </a:ext>
            </a:extLst>
          </p:cNvPr>
          <p:cNvSpPr/>
          <p:nvPr/>
        </p:nvSpPr>
        <p:spPr>
          <a:xfrm>
            <a:off x="11325810" y="6375400"/>
            <a:ext cx="232508" cy="232508"/>
          </a:xfrm>
          <a:prstGeom prst="ellipse">
            <a:avLst/>
          </a:prstGeom>
          <a:solidFill>
            <a:srgbClr val="FF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81717DE-E715-4B84-B224-AAA2F0B470A9}"/>
              </a:ext>
            </a:extLst>
          </p:cNvPr>
          <p:cNvSpPr/>
          <p:nvPr/>
        </p:nvSpPr>
        <p:spPr>
          <a:xfrm>
            <a:off x="11036869" y="6105597"/>
            <a:ext cx="232508" cy="232508"/>
          </a:xfrm>
          <a:prstGeom prst="ellipse">
            <a:avLst/>
          </a:prstGeom>
          <a:solidFill>
            <a:srgbClr val="FF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29C3DE1-1587-4083-AA35-712F54E56F3C}"/>
              </a:ext>
            </a:extLst>
          </p:cNvPr>
          <p:cNvSpPr/>
          <p:nvPr/>
        </p:nvSpPr>
        <p:spPr>
          <a:xfrm>
            <a:off x="11034457" y="6375400"/>
            <a:ext cx="232508" cy="232508"/>
          </a:xfrm>
          <a:prstGeom prst="ellipse">
            <a:avLst/>
          </a:prstGeom>
          <a:solidFill>
            <a:srgbClr val="FF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D0CDED6-B590-4E10-B6E0-AD1840FE90DE}"/>
              </a:ext>
            </a:extLst>
          </p:cNvPr>
          <p:cNvSpPr/>
          <p:nvPr/>
        </p:nvSpPr>
        <p:spPr>
          <a:xfrm>
            <a:off x="10743100" y="6105597"/>
            <a:ext cx="232508" cy="232508"/>
          </a:xfrm>
          <a:prstGeom prst="ellipse">
            <a:avLst/>
          </a:prstGeom>
          <a:solidFill>
            <a:srgbClr val="FF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C65FB95-8B6D-4D5B-B67F-B02608940952}"/>
              </a:ext>
            </a:extLst>
          </p:cNvPr>
          <p:cNvSpPr/>
          <p:nvPr/>
        </p:nvSpPr>
        <p:spPr>
          <a:xfrm>
            <a:off x="10740688" y="6375400"/>
            <a:ext cx="232508" cy="232508"/>
          </a:xfrm>
          <a:prstGeom prst="ellipse">
            <a:avLst/>
          </a:prstGeom>
          <a:solidFill>
            <a:srgbClr val="FFB9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8" name="افتتاح حساب">
            <a:extLst>
              <a:ext uri="{FF2B5EF4-FFF2-40B4-BE49-F238E27FC236}">
                <a16:creationId xmlns:a16="http://schemas.microsoft.com/office/drawing/2014/main" id="{007450B7-C991-4CCD-9465-5ED7051960A4}"/>
              </a:ext>
            </a:extLst>
          </p:cNvPr>
          <p:cNvSpPr txBox="1"/>
          <p:nvPr/>
        </p:nvSpPr>
        <p:spPr>
          <a:xfrm>
            <a:off x="167640" y="1305342"/>
            <a:ext cx="5229206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4400" b="1" dirty="0">
                <a:latin typeface="Vazir" panose="020B0603030804020204" pitchFamily="34" charset="-78"/>
                <a:cs typeface="Vazir" panose="020B0603030804020204" pitchFamily="34" charset="-78"/>
              </a:rPr>
              <a:t>افــتـتـاح حســــاب و</a:t>
            </a:r>
          </a:p>
        </p:txBody>
      </p:sp>
      <p:sp>
        <p:nvSpPr>
          <p:cNvPr id="31" name="صدور کارت">
            <a:extLst>
              <a:ext uri="{FF2B5EF4-FFF2-40B4-BE49-F238E27FC236}">
                <a16:creationId xmlns:a16="http://schemas.microsoft.com/office/drawing/2014/main" id="{5A51AC38-90B2-4FEB-A78A-711318752847}"/>
              </a:ext>
            </a:extLst>
          </p:cNvPr>
          <p:cNvSpPr txBox="1"/>
          <p:nvPr/>
        </p:nvSpPr>
        <p:spPr>
          <a:xfrm>
            <a:off x="163555" y="2202514"/>
            <a:ext cx="5229206" cy="61555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400" b="1" dirty="0">
                <a:latin typeface="Vazir" panose="020B0603030804020204" pitchFamily="34" charset="-78"/>
                <a:cs typeface="Vazir" panose="020B0603030804020204" pitchFamily="34" charset="-78"/>
              </a:rPr>
              <a:t>صـدور کارت عضو شتاب</a:t>
            </a:r>
          </a:p>
        </p:txBody>
      </p:sp>
      <p:sp>
        <p:nvSpPr>
          <p:cNvPr id="32" name="سرپرست خانواده">
            <a:extLst>
              <a:ext uri="{FF2B5EF4-FFF2-40B4-BE49-F238E27FC236}">
                <a16:creationId xmlns:a16="http://schemas.microsoft.com/office/drawing/2014/main" id="{CF55C45D-B523-4BA9-AEED-3BC044C916C3}"/>
              </a:ext>
            </a:extLst>
          </p:cNvPr>
          <p:cNvSpPr txBox="1"/>
          <p:nvPr/>
        </p:nvSpPr>
        <p:spPr>
          <a:xfrm>
            <a:off x="163555" y="3083297"/>
            <a:ext cx="5229206" cy="61555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400" b="1" dirty="0">
                <a:latin typeface="Vazir" panose="020B0603030804020204" pitchFamily="34" charset="-78"/>
                <a:cs typeface="Vazir" panose="020B0603030804020204" pitchFamily="34" charset="-78"/>
              </a:rPr>
              <a:t>به نام سرپرست خانواده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430B2B15-1DDC-4EA4-82CC-FC2549C22CE1}"/>
              </a:ext>
            </a:extLst>
          </p:cNvPr>
          <p:cNvSpPr/>
          <p:nvPr/>
        </p:nvSpPr>
        <p:spPr>
          <a:xfrm>
            <a:off x="807720" y="439002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B7B6E067-1570-45C9-B80A-A99886A861E2}"/>
              </a:ext>
            </a:extLst>
          </p:cNvPr>
          <p:cNvSpPr/>
          <p:nvPr/>
        </p:nvSpPr>
        <p:spPr>
          <a:xfrm>
            <a:off x="929640" y="439002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4892D9F-D1BC-40C0-95F6-8A241FA066AC}"/>
              </a:ext>
            </a:extLst>
          </p:cNvPr>
          <p:cNvSpPr/>
          <p:nvPr/>
        </p:nvSpPr>
        <p:spPr>
          <a:xfrm>
            <a:off x="1051560" y="439002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4D3EB83E-8D56-4DCF-BD8A-9C2CAD2E2093}"/>
              </a:ext>
            </a:extLst>
          </p:cNvPr>
          <p:cNvSpPr/>
          <p:nvPr/>
        </p:nvSpPr>
        <p:spPr>
          <a:xfrm>
            <a:off x="1173480" y="439002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2818772-0AD8-446E-AA1E-E58F337C8323}"/>
              </a:ext>
            </a:extLst>
          </p:cNvPr>
          <p:cNvSpPr/>
          <p:nvPr/>
        </p:nvSpPr>
        <p:spPr>
          <a:xfrm>
            <a:off x="1295400" y="439002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0B75776-185C-40BA-AA47-147A7C238CCB}"/>
              </a:ext>
            </a:extLst>
          </p:cNvPr>
          <p:cNvSpPr/>
          <p:nvPr/>
        </p:nvSpPr>
        <p:spPr>
          <a:xfrm>
            <a:off x="1417320" y="439002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204B3308-A252-4885-B381-BF8AD1551EC9}"/>
              </a:ext>
            </a:extLst>
          </p:cNvPr>
          <p:cNvSpPr/>
          <p:nvPr/>
        </p:nvSpPr>
        <p:spPr>
          <a:xfrm>
            <a:off x="1539240" y="439002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35D52A4-EC89-40B1-955C-0C3D9CD73FAA}"/>
              </a:ext>
            </a:extLst>
          </p:cNvPr>
          <p:cNvSpPr/>
          <p:nvPr/>
        </p:nvSpPr>
        <p:spPr>
          <a:xfrm>
            <a:off x="1661160" y="439002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94DE88A-CECC-4ABA-B60D-BD2FC3FA371F}"/>
              </a:ext>
            </a:extLst>
          </p:cNvPr>
          <p:cNvSpPr/>
          <p:nvPr/>
        </p:nvSpPr>
        <p:spPr>
          <a:xfrm>
            <a:off x="807720" y="560817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E62EE27-2288-4F48-BF46-2685E49F5599}"/>
              </a:ext>
            </a:extLst>
          </p:cNvPr>
          <p:cNvSpPr/>
          <p:nvPr/>
        </p:nvSpPr>
        <p:spPr>
          <a:xfrm>
            <a:off x="929640" y="560817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AE2B11F3-EAF9-4BF4-B4BC-DBCFA20A9A0B}"/>
              </a:ext>
            </a:extLst>
          </p:cNvPr>
          <p:cNvSpPr/>
          <p:nvPr/>
        </p:nvSpPr>
        <p:spPr>
          <a:xfrm>
            <a:off x="1051560" y="560817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135BDA91-39B5-4AF4-98C2-B95526B7C202}"/>
              </a:ext>
            </a:extLst>
          </p:cNvPr>
          <p:cNvSpPr/>
          <p:nvPr/>
        </p:nvSpPr>
        <p:spPr>
          <a:xfrm>
            <a:off x="1173480" y="560817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B1C5445-E65C-4972-B0AB-A0AD72556ADB}"/>
              </a:ext>
            </a:extLst>
          </p:cNvPr>
          <p:cNvSpPr/>
          <p:nvPr/>
        </p:nvSpPr>
        <p:spPr>
          <a:xfrm>
            <a:off x="1295400" y="560817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536E91AF-BB04-422F-B856-A0DDED51BCFD}"/>
              </a:ext>
            </a:extLst>
          </p:cNvPr>
          <p:cNvSpPr/>
          <p:nvPr/>
        </p:nvSpPr>
        <p:spPr>
          <a:xfrm>
            <a:off x="1417320" y="560817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1279601-9DB9-4597-B25C-F32E4F81073D}"/>
              </a:ext>
            </a:extLst>
          </p:cNvPr>
          <p:cNvSpPr/>
          <p:nvPr/>
        </p:nvSpPr>
        <p:spPr>
          <a:xfrm>
            <a:off x="1539240" y="560817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31C5DB1E-8E30-4391-8907-422E149C23AF}"/>
              </a:ext>
            </a:extLst>
          </p:cNvPr>
          <p:cNvSpPr/>
          <p:nvPr/>
        </p:nvSpPr>
        <p:spPr>
          <a:xfrm>
            <a:off x="1661160" y="560817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DC199A3D-FA59-4A22-9E68-8AD65EA33726}"/>
              </a:ext>
            </a:extLst>
          </p:cNvPr>
          <p:cNvSpPr/>
          <p:nvPr/>
        </p:nvSpPr>
        <p:spPr>
          <a:xfrm>
            <a:off x="1792862" y="439002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F8A11A4A-73B5-47AE-A377-F78386DC16E3}"/>
              </a:ext>
            </a:extLst>
          </p:cNvPr>
          <p:cNvSpPr/>
          <p:nvPr/>
        </p:nvSpPr>
        <p:spPr>
          <a:xfrm>
            <a:off x="1914782" y="439002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397FE91F-5B10-48F0-B659-4E60BB360B03}"/>
              </a:ext>
            </a:extLst>
          </p:cNvPr>
          <p:cNvSpPr/>
          <p:nvPr/>
        </p:nvSpPr>
        <p:spPr>
          <a:xfrm>
            <a:off x="2036702" y="439002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8EB901BB-E5A5-4C70-8AE8-DBDA625F8845}"/>
              </a:ext>
            </a:extLst>
          </p:cNvPr>
          <p:cNvSpPr/>
          <p:nvPr/>
        </p:nvSpPr>
        <p:spPr>
          <a:xfrm>
            <a:off x="2158622" y="439002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8F3BE7D7-2DE2-452A-A2C4-6C352E49452A}"/>
              </a:ext>
            </a:extLst>
          </p:cNvPr>
          <p:cNvSpPr/>
          <p:nvPr/>
        </p:nvSpPr>
        <p:spPr>
          <a:xfrm>
            <a:off x="2280542" y="439002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0154CCC0-F79C-4124-BFF5-AB7595134516}"/>
              </a:ext>
            </a:extLst>
          </p:cNvPr>
          <p:cNvSpPr/>
          <p:nvPr/>
        </p:nvSpPr>
        <p:spPr>
          <a:xfrm>
            <a:off x="2402462" y="439002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1CE48629-BFB8-495B-AB0D-D7ABF2A86F4C}"/>
              </a:ext>
            </a:extLst>
          </p:cNvPr>
          <p:cNvSpPr/>
          <p:nvPr/>
        </p:nvSpPr>
        <p:spPr>
          <a:xfrm>
            <a:off x="2524382" y="439002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6889CDE0-7296-4463-9BB9-05B5B5A6BACA}"/>
              </a:ext>
            </a:extLst>
          </p:cNvPr>
          <p:cNvSpPr/>
          <p:nvPr/>
        </p:nvSpPr>
        <p:spPr>
          <a:xfrm>
            <a:off x="2646302" y="439002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D3C632B7-323B-4256-AD51-DDFA02C5D5B1}"/>
              </a:ext>
            </a:extLst>
          </p:cNvPr>
          <p:cNvSpPr/>
          <p:nvPr/>
        </p:nvSpPr>
        <p:spPr>
          <a:xfrm>
            <a:off x="1792862" y="560817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7A890A15-75D7-49B3-AEE9-BE3435168992}"/>
              </a:ext>
            </a:extLst>
          </p:cNvPr>
          <p:cNvSpPr/>
          <p:nvPr/>
        </p:nvSpPr>
        <p:spPr>
          <a:xfrm>
            <a:off x="1914782" y="560817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04FE45B2-7678-4C43-B8DA-1351D010E395}"/>
              </a:ext>
            </a:extLst>
          </p:cNvPr>
          <p:cNvSpPr/>
          <p:nvPr/>
        </p:nvSpPr>
        <p:spPr>
          <a:xfrm>
            <a:off x="2036702" y="560817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BD88CD02-39C8-4B33-8F12-E63F3C155857}"/>
              </a:ext>
            </a:extLst>
          </p:cNvPr>
          <p:cNvSpPr/>
          <p:nvPr/>
        </p:nvSpPr>
        <p:spPr>
          <a:xfrm>
            <a:off x="2158622" y="560817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5B0508B3-506B-44DC-86A0-EAC5137CEE58}"/>
              </a:ext>
            </a:extLst>
          </p:cNvPr>
          <p:cNvSpPr/>
          <p:nvPr/>
        </p:nvSpPr>
        <p:spPr>
          <a:xfrm>
            <a:off x="2280542" y="560817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524ECCBA-2253-4AB1-AF24-7E5EDB5082DA}"/>
              </a:ext>
            </a:extLst>
          </p:cNvPr>
          <p:cNvSpPr/>
          <p:nvPr/>
        </p:nvSpPr>
        <p:spPr>
          <a:xfrm>
            <a:off x="2402462" y="560817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AAF7183B-9FC5-4E02-B71B-8A382AC74987}"/>
              </a:ext>
            </a:extLst>
          </p:cNvPr>
          <p:cNvSpPr/>
          <p:nvPr/>
        </p:nvSpPr>
        <p:spPr>
          <a:xfrm>
            <a:off x="2524382" y="560817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08B8DABB-FEC3-472A-BF93-3A991C3F8B5B}"/>
              </a:ext>
            </a:extLst>
          </p:cNvPr>
          <p:cNvSpPr/>
          <p:nvPr/>
        </p:nvSpPr>
        <p:spPr>
          <a:xfrm>
            <a:off x="2646302" y="560817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84FA160D-5BB4-46C9-A160-693E81010BD8}"/>
              </a:ext>
            </a:extLst>
          </p:cNvPr>
          <p:cNvSpPr/>
          <p:nvPr/>
        </p:nvSpPr>
        <p:spPr>
          <a:xfrm>
            <a:off x="2760601" y="440601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918C0974-E657-4EF8-84F2-3FD8A925F01F}"/>
              </a:ext>
            </a:extLst>
          </p:cNvPr>
          <p:cNvSpPr/>
          <p:nvPr/>
        </p:nvSpPr>
        <p:spPr>
          <a:xfrm>
            <a:off x="2882521" y="440601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2EC7553F-F5DA-441E-8A26-BB65A5A9C96F}"/>
              </a:ext>
            </a:extLst>
          </p:cNvPr>
          <p:cNvSpPr/>
          <p:nvPr/>
        </p:nvSpPr>
        <p:spPr>
          <a:xfrm>
            <a:off x="3004441" y="440601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1E644ECF-1426-415B-A27E-A15D4B96C568}"/>
              </a:ext>
            </a:extLst>
          </p:cNvPr>
          <p:cNvSpPr/>
          <p:nvPr/>
        </p:nvSpPr>
        <p:spPr>
          <a:xfrm>
            <a:off x="3126361" y="440601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485E3366-73CC-4348-A2E8-937AEC304FB9}"/>
              </a:ext>
            </a:extLst>
          </p:cNvPr>
          <p:cNvSpPr/>
          <p:nvPr/>
        </p:nvSpPr>
        <p:spPr>
          <a:xfrm>
            <a:off x="3248281" y="440601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E11943BE-5680-4CE3-8D2B-2C52EAE6CA98}"/>
              </a:ext>
            </a:extLst>
          </p:cNvPr>
          <p:cNvSpPr/>
          <p:nvPr/>
        </p:nvSpPr>
        <p:spPr>
          <a:xfrm>
            <a:off x="3370201" y="440601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319F0BEB-E041-46DC-BF42-642865255AF4}"/>
              </a:ext>
            </a:extLst>
          </p:cNvPr>
          <p:cNvSpPr/>
          <p:nvPr/>
        </p:nvSpPr>
        <p:spPr>
          <a:xfrm>
            <a:off x="3492121" y="440601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F55338FF-D400-4417-AA1C-EF1A53DE0057}"/>
              </a:ext>
            </a:extLst>
          </p:cNvPr>
          <p:cNvSpPr/>
          <p:nvPr/>
        </p:nvSpPr>
        <p:spPr>
          <a:xfrm>
            <a:off x="3614041" y="440601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4111E09C-496A-48D4-9974-9B0ADB918FCB}"/>
              </a:ext>
            </a:extLst>
          </p:cNvPr>
          <p:cNvSpPr/>
          <p:nvPr/>
        </p:nvSpPr>
        <p:spPr>
          <a:xfrm>
            <a:off x="2760601" y="562416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EFCC5168-2751-49FB-8AEC-3FA1901127C1}"/>
              </a:ext>
            </a:extLst>
          </p:cNvPr>
          <p:cNvSpPr/>
          <p:nvPr/>
        </p:nvSpPr>
        <p:spPr>
          <a:xfrm>
            <a:off x="2882521" y="562416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F881AD78-3971-4967-8096-6528FC096110}"/>
              </a:ext>
            </a:extLst>
          </p:cNvPr>
          <p:cNvSpPr/>
          <p:nvPr/>
        </p:nvSpPr>
        <p:spPr>
          <a:xfrm>
            <a:off x="3004441" y="562416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408CF818-B859-4CD1-9251-D5CD7380F8A4}"/>
              </a:ext>
            </a:extLst>
          </p:cNvPr>
          <p:cNvSpPr/>
          <p:nvPr/>
        </p:nvSpPr>
        <p:spPr>
          <a:xfrm>
            <a:off x="3126361" y="562416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336EF72F-BAB2-4866-9BAC-37D0276B55D9}"/>
              </a:ext>
            </a:extLst>
          </p:cNvPr>
          <p:cNvSpPr/>
          <p:nvPr/>
        </p:nvSpPr>
        <p:spPr>
          <a:xfrm>
            <a:off x="3248281" y="562416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951E531E-F54C-47CB-B87B-94C2272A2971}"/>
              </a:ext>
            </a:extLst>
          </p:cNvPr>
          <p:cNvSpPr/>
          <p:nvPr/>
        </p:nvSpPr>
        <p:spPr>
          <a:xfrm>
            <a:off x="3370201" y="562416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24DF68F4-4CFD-484E-ABAA-CAD8B4BE4C00}"/>
              </a:ext>
            </a:extLst>
          </p:cNvPr>
          <p:cNvSpPr/>
          <p:nvPr/>
        </p:nvSpPr>
        <p:spPr>
          <a:xfrm>
            <a:off x="3492121" y="562416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23CE57B8-C623-420E-9183-31609AE31D96}"/>
              </a:ext>
            </a:extLst>
          </p:cNvPr>
          <p:cNvSpPr/>
          <p:nvPr/>
        </p:nvSpPr>
        <p:spPr>
          <a:xfrm>
            <a:off x="3614041" y="562416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FFA5A25E-0C8F-40CA-9677-D5DEC82B134F}"/>
              </a:ext>
            </a:extLst>
          </p:cNvPr>
          <p:cNvSpPr/>
          <p:nvPr/>
        </p:nvSpPr>
        <p:spPr>
          <a:xfrm>
            <a:off x="3745743" y="440601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DFCB85D1-0F58-4C3A-8F6C-4BEBF4BB9B9D}"/>
              </a:ext>
            </a:extLst>
          </p:cNvPr>
          <p:cNvSpPr/>
          <p:nvPr/>
        </p:nvSpPr>
        <p:spPr>
          <a:xfrm>
            <a:off x="3867663" y="440601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FE8CF964-D5D6-499F-B4AA-420E59168469}"/>
              </a:ext>
            </a:extLst>
          </p:cNvPr>
          <p:cNvSpPr/>
          <p:nvPr/>
        </p:nvSpPr>
        <p:spPr>
          <a:xfrm>
            <a:off x="3989583" y="440601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FF481104-FD52-40A9-90E1-02111FEB0B50}"/>
              </a:ext>
            </a:extLst>
          </p:cNvPr>
          <p:cNvSpPr/>
          <p:nvPr/>
        </p:nvSpPr>
        <p:spPr>
          <a:xfrm>
            <a:off x="4111503" y="440601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A6F0C18A-B3E4-4B60-B2A5-27CD477F0223}"/>
              </a:ext>
            </a:extLst>
          </p:cNvPr>
          <p:cNvSpPr/>
          <p:nvPr/>
        </p:nvSpPr>
        <p:spPr>
          <a:xfrm>
            <a:off x="4233423" y="440601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5E0E6C2E-B26A-403F-99B0-E843F98DC58F}"/>
              </a:ext>
            </a:extLst>
          </p:cNvPr>
          <p:cNvSpPr/>
          <p:nvPr/>
        </p:nvSpPr>
        <p:spPr>
          <a:xfrm>
            <a:off x="4355343" y="440601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4A8A3492-E6D4-40E6-8882-36BB57F8A9B2}"/>
              </a:ext>
            </a:extLst>
          </p:cNvPr>
          <p:cNvSpPr/>
          <p:nvPr/>
        </p:nvSpPr>
        <p:spPr>
          <a:xfrm>
            <a:off x="4477263" y="440601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76A65F4C-74A3-4C29-A196-69CDDD125155}"/>
              </a:ext>
            </a:extLst>
          </p:cNvPr>
          <p:cNvSpPr/>
          <p:nvPr/>
        </p:nvSpPr>
        <p:spPr>
          <a:xfrm>
            <a:off x="4599183" y="440601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DA0A33CE-FD97-409C-A21D-00E900107DEC}"/>
              </a:ext>
            </a:extLst>
          </p:cNvPr>
          <p:cNvSpPr/>
          <p:nvPr/>
        </p:nvSpPr>
        <p:spPr>
          <a:xfrm>
            <a:off x="3745743" y="562416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EAAA4EBE-AD29-461B-884A-AE51FDD0FAAD}"/>
              </a:ext>
            </a:extLst>
          </p:cNvPr>
          <p:cNvSpPr/>
          <p:nvPr/>
        </p:nvSpPr>
        <p:spPr>
          <a:xfrm>
            <a:off x="3867663" y="562416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7FB65DE1-634F-4691-92ED-FA1593FF5757}"/>
              </a:ext>
            </a:extLst>
          </p:cNvPr>
          <p:cNvSpPr/>
          <p:nvPr/>
        </p:nvSpPr>
        <p:spPr>
          <a:xfrm>
            <a:off x="3989583" y="562416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706153BC-E25C-4144-B465-BFA4D6D095A5}"/>
              </a:ext>
            </a:extLst>
          </p:cNvPr>
          <p:cNvSpPr/>
          <p:nvPr/>
        </p:nvSpPr>
        <p:spPr>
          <a:xfrm>
            <a:off x="4111503" y="562416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A07799FB-9D08-4962-AE82-70567BBBD4B4}"/>
              </a:ext>
            </a:extLst>
          </p:cNvPr>
          <p:cNvSpPr/>
          <p:nvPr/>
        </p:nvSpPr>
        <p:spPr>
          <a:xfrm>
            <a:off x="4233423" y="562416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86AEACFB-815A-4117-A343-D4FCB7B75C00}"/>
              </a:ext>
            </a:extLst>
          </p:cNvPr>
          <p:cNvSpPr/>
          <p:nvPr/>
        </p:nvSpPr>
        <p:spPr>
          <a:xfrm>
            <a:off x="4355343" y="562416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99784BDD-E155-4B07-97B2-110FC7C1DE0B}"/>
              </a:ext>
            </a:extLst>
          </p:cNvPr>
          <p:cNvSpPr/>
          <p:nvPr/>
        </p:nvSpPr>
        <p:spPr>
          <a:xfrm>
            <a:off x="4477263" y="562416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49902BB8-C91C-4E28-AEA9-254C7F820FE3}"/>
              </a:ext>
            </a:extLst>
          </p:cNvPr>
          <p:cNvSpPr/>
          <p:nvPr/>
        </p:nvSpPr>
        <p:spPr>
          <a:xfrm>
            <a:off x="4599183" y="562416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14F436B6-11E2-4491-8DF9-7DE6CE33C687}"/>
              </a:ext>
            </a:extLst>
          </p:cNvPr>
          <p:cNvSpPr/>
          <p:nvPr/>
        </p:nvSpPr>
        <p:spPr>
          <a:xfrm>
            <a:off x="739140" y="4562803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88A32EA5-989E-4CCA-9A43-0DAEF5359D0B}"/>
              </a:ext>
            </a:extLst>
          </p:cNvPr>
          <p:cNvSpPr/>
          <p:nvPr/>
        </p:nvSpPr>
        <p:spPr>
          <a:xfrm>
            <a:off x="861060" y="4562803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F615EF0C-1679-47DD-ACB1-EACAE8F5F5C5}"/>
              </a:ext>
            </a:extLst>
          </p:cNvPr>
          <p:cNvSpPr/>
          <p:nvPr/>
        </p:nvSpPr>
        <p:spPr>
          <a:xfrm>
            <a:off x="982980" y="4562803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8F73A535-D184-4980-A1D1-EEF2ACDA2C43}"/>
              </a:ext>
            </a:extLst>
          </p:cNvPr>
          <p:cNvSpPr/>
          <p:nvPr/>
        </p:nvSpPr>
        <p:spPr>
          <a:xfrm>
            <a:off x="1104900" y="4562803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E4710145-2C8E-47A7-B5C2-5624462E4568}"/>
              </a:ext>
            </a:extLst>
          </p:cNvPr>
          <p:cNvSpPr/>
          <p:nvPr/>
        </p:nvSpPr>
        <p:spPr>
          <a:xfrm>
            <a:off x="1226820" y="4562803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40E2E259-7F91-4363-B6DB-624FB8CDB994}"/>
              </a:ext>
            </a:extLst>
          </p:cNvPr>
          <p:cNvSpPr/>
          <p:nvPr/>
        </p:nvSpPr>
        <p:spPr>
          <a:xfrm>
            <a:off x="1348740" y="4562803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60D867F8-C862-497A-B791-8CADFC951E3A}"/>
              </a:ext>
            </a:extLst>
          </p:cNvPr>
          <p:cNvSpPr/>
          <p:nvPr/>
        </p:nvSpPr>
        <p:spPr>
          <a:xfrm>
            <a:off x="1470660" y="4562803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FC70746A-B099-41AA-9593-C8213BD38519}"/>
              </a:ext>
            </a:extLst>
          </p:cNvPr>
          <p:cNvSpPr/>
          <p:nvPr/>
        </p:nvSpPr>
        <p:spPr>
          <a:xfrm>
            <a:off x="1592580" y="4562803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772B4293-A376-432B-8E0A-446C887BA46A}"/>
              </a:ext>
            </a:extLst>
          </p:cNvPr>
          <p:cNvSpPr/>
          <p:nvPr/>
        </p:nvSpPr>
        <p:spPr>
          <a:xfrm>
            <a:off x="739140" y="4684618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043CF037-88C9-4E3A-92AE-4F95A1312650}"/>
              </a:ext>
            </a:extLst>
          </p:cNvPr>
          <p:cNvSpPr/>
          <p:nvPr/>
        </p:nvSpPr>
        <p:spPr>
          <a:xfrm>
            <a:off x="861060" y="4684618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02C5A13-9464-45E5-AB11-1F4613778DDE}"/>
              </a:ext>
            </a:extLst>
          </p:cNvPr>
          <p:cNvSpPr/>
          <p:nvPr/>
        </p:nvSpPr>
        <p:spPr>
          <a:xfrm>
            <a:off x="982980" y="4684618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533691DA-9C4C-4E54-AC48-283999DF603D}"/>
              </a:ext>
            </a:extLst>
          </p:cNvPr>
          <p:cNvSpPr/>
          <p:nvPr/>
        </p:nvSpPr>
        <p:spPr>
          <a:xfrm>
            <a:off x="1104900" y="4684618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73EFB515-E621-4117-A1F7-ED9B4DF961A8}"/>
              </a:ext>
            </a:extLst>
          </p:cNvPr>
          <p:cNvSpPr/>
          <p:nvPr/>
        </p:nvSpPr>
        <p:spPr>
          <a:xfrm>
            <a:off x="1226820" y="4684618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575836AF-3ABC-4579-BBC7-8977165F518E}"/>
              </a:ext>
            </a:extLst>
          </p:cNvPr>
          <p:cNvSpPr/>
          <p:nvPr/>
        </p:nvSpPr>
        <p:spPr>
          <a:xfrm>
            <a:off x="1348740" y="4684618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407A3D7F-398D-46B4-A28E-52496DC48FA3}"/>
              </a:ext>
            </a:extLst>
          </p:cNvPr>
          <p:cNvSpPr/>
          <p:nvPr/>
        </p:nvSpPr>
        <p:spPr>
          <a:xfrm>
            <a:off x="1470660" y="4684618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45D75669-D1A6-4C6A-AE6A-04517761F578}"/>
              </a:ext>
            </a:extLst>
          </p:cNvPr>
          <p:cNvSpPr/>
          <p:nvPr/>
        </p:nvSpPr>
        <p:spPr>
          <a:xfrm>
            <a:off x="1592580" y="4684618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424268F4-18F7-4461-A075-0FA59E19FBF3}"/>
              </a:ext>
            </a:extLst>
          </p:cNvPr>
          <p:cNvSpPr/>
          <p:nvPr/>
        </p:nvSpPr>
        <p:spPr>
          <a:xfrm>
            <a:off x="1724282" y="4562803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4ADBD66C-3B74-4FFC-B408-AB46945EBC21}"/>
              </a:ext>
            </a:extLst>
          </p:cNvPr>
          <p:cNvSpPr/>
          <p:nvPr/>
        </p:nvSpPr>
        <p:spPr>
          <a:xfrm>
            <a:off x="1846202" y="4562803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8D97D161-7BE4-4597-B6AB-25AEBEEE7319}"/>
              </a:ext>
            </a:extLst>
          </p:cNvPr>
          <p:cNvSpPr/>
          <p:nvPr/>
        </p:nvSpPr>
        <p:spPr>
          <a:xfrm>
            <a:off x="1968122" y="4562803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87B89596-E677-40F2-92A7-A54CF676BB00}"/>
              </a:ext>
            </a:extLst>
          </p:cNvPr>
          <p:cNvSpPr/>
          <p:nvPr/>
        </p:nvSpPr>
        <p:spPr>
          <a:xfrm>
            <a:off x="2090042" y="4562803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304CA1A9-75AC-49E4-ABA8-791D00BE79F5}"/>
              </a:ext>
            </a:extLst>
          </p:cNvPr>
          <p:cNvSpPr/>
          <p:nvPr/>
        </p:nvSpPr>
        <p:spPr>
          <a:xfrm>
            <a:off x="2211962" y="4562803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59D43B6A-F6BE-431D-8B28-EF2A8C3479E4}"/>
              </a:ext>
            </a:extLst>
          </p:cNvPr>
          <p:cNvSpPr/>
          <p:nvPr/>
        </p:nvSpPr>
        <p:spPr>
          <a:xfrm>
            <a:off x="2333882" y="4562803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000A04DC-E4A3-4A85-B333-0C9405BD135F}"/>
              </a:ext>
            </a:extLst>
          </p:cNvPr>
          <p:cNvSpPr/>
          <p:nvPr/>
        </p:nvSpPr>
        <p:spPr>
          <a:xfrm>
            <a:off x="2455802" y="4562803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BFADAE50-BBE6-49FB-B93C-8FA177C27501}"/>
              </a:ext>
            </a:extLst>
          </p:cNvPr>
          <p:cNvSpPr/>
          <p:nvPr/>
        </p:nvSpPr>
        <p:spPr>
          <a:xfrm>
            <a:off x="2577722" y="4562803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F3C4CC75-2224-4F2D-BC29-55ADFFEC26AF}"/>
              </a:ext>
            </a:extLst>
          </p:cNvPr>
          <p:cNvSpPr/>
          <p:nvPr/>
        </p:nvSpPr>
        <p:spPr>
          <a:xfrm>
            <a:off x="1724282" y="4684618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1F8C708A-0618-4B57-B6D7-3E12E9355303}"/>
              </a:ext>
            </a:extLst>
          </p:cNvPr>
          <p:cNvSpPr/>
          <p:nvPr/>
        </p:nvSpPr>
        <p:spPr>
          <a:xfrm>
            <a:off x="1846202" y="4684618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CB735878-2AD5-4C2C-BF43-97251A79361C}"/>
              </a:ext>
            </a:extLst>
          </p:cNvPr>
          <p:cNvSpPr/>
          <p:nvPr/>
        </p:nvSpPr>
        <p:spPr>
          <a:xfrm>
            <a:off x="1968122" y="4684618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95C3B6F8-220E-4994-A2F7-278A18246E29}"/>
              </a:ext>
            </a:extLst>
          </p:cNvPr>
          <p:cNvSpPr/>
          <p:nvPr/>
        </p:nvSpPr>
        <p:spPr>
          <a:xfrm>
            <a:off x="2090042" y="4684618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B5401A1C-6CAD-40CE-A500-269C0F83B1E2}"/>
              </a:ext>
            </a:extLst>
          </p:cNvPr>
          <p:cNvSpPr/>
          <p:nvPr/>
        </p:nvSpPr>
        <p:spPr>
          <a:xfrm>
            <a:off x="2211962" y="4684618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B7E417D2-B655-42BC-AF91-85F3DF0D0CDF}"/>
              </a:ext>
            </a:extLst>
          </p:cNvPr>
          <p:cNvSpPr/>
          <p:nvPr/>
        </p:nvSpPr>
        <p:spPr>
          <a:xfrm>
            <a:off x="2333882" y="4684618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FA027732-FC13-4856-BF23-6CA11B3F2FE1}"/>
              </a:ext>
            </a:extLst>
          </p:cNvPr>
          <p:cNvSpPr/>
          <p:nvPr/>
        </p:nvSpPr>
        <p:spPr>
          <a:xfrm>
            <a:off x="2455802" y="4684618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0B4955E6-2766-40FC-843A-B539975E4EBA}"/>
              </a:ext>
            </a:extLst>
          </p:cNvPr>
          <p:cNvSpPr/>
          <p:nvPr/>
        </p:nvSpPr>
        <p:spPr>
          <a:xfrm>
            <a:off x="2577722" y="4684618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66EAFE03-6000-4A7F-948A-7F1F5980D6B8}"/>
              </a:ext>
            </a:extLst>
          </p:cNvPr>
          <p:cNvSpPr/>
          <p:nvPr/>
        </p:nvSpPr>
        <p:spPr>
          <a:xfrm>
            <a:off x="2692021" y="4564402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B21DEC6F-D481-44AF-ABED-7FBF0DEA9487}"/>
              </a:ext>
            </a:extLst>
          </p:cNvPr>
          <p:cNvSpPr/>
          <p:nvPr/>
        </p:nvSpPr>
        <p:spPr>
          <a:xfrm>
            <a:off x="2813941" y="4564402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D28C6A31-F150-4049-A502-A1032A1C0F76}"/>
              </a:ext>
            </a:extLst>
          </p:cNvPr>
          <p:cNvSpPr/>
          <p:nvPr/>
        </p:nvSpPr>
        <p:spPr>
          <a:xfrm>
            <a:off x="2935861" y="4564402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ACEB9D45-C3A6-42AB-A5B7-C506406656AC}"/>
              </a:ext>
            </a:extLst>
          </p:cNvPr>
          <p:cNvSpPr/>
          <p:nvPr/>
        </p:nvSpPr>
        <p:spPr>
          <a:xfrm>
            <a:off x="3057781" y="4564402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389F105C-F982-4D8B-B07A-9FE14C4CF968}"/>
              </a:ext>
            </a:extLst>
          </p:cNvPr>
          <p:cNvSpPr/>
          <p:nvPr/>
        </p:nvSpPr>
        <p:spPr>
          <a:xfrm>
            <a:off x="3179701" y="4564402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id="{699DCC92-35CA-416B-942E-FC6161DDE360}"/>
              </a:ext>
            </a:extLst>
          </p:cNvPr>
          <p:cNvSpPr/>
          <p:nvPr/>
        </p:nvSpPr>
        <p:spPr>
          <a:xfrm>
            <a:off x="3301621" y="4564402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36BCDF59-53FA-4DAD-B77D-D1E1D214341D}"/>
              </a:ext>
            </a:extLst>
          </p:cNvPr>
          <p:cNvSpPr/>
          <p:nvPr/>
        </p:nvSpPr>
        <p:spPr>
          <a:xfrm>
            <a:off x="3423541" y="4564402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E824B50E-965E-4926-A947-05D4A73C12FA}"/>
              </a:ext>
            </a:extLst>
          </p:cNvPr>
          <p:cNvSpPr/>
          <p:nvPr/>
        </p:nvSpPr>
        <p:spPr>
          <a:xfrm>
            <a:off x="3545461" y="4564402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3AFFAFA4-7FF1-4E12-9829-FF367AA12555}"/>
              </a:ext>
            </a:extLst>
          </p:cNvPr>
          <p:cNvSpPr/>
          <p:nvPr/>
        </p:nvSpPr>
        <p:spPr>
          <a:xfrm>
            <a:off x="2692021" y="4686217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40" name="Oval 139">
            <a:extLst>
              <a:ext uri="{FF2B5EF4-FFF2-40B4-BE49-F238E27FC236}">
                <a16:creationId xmlns:a16="http://schemas.microsoft.com/office/drawing/2014/main" id="{F407FD9D-D7C7-4520-B1E7-43D710C07DB4}"/>
              </a:ext>
            </a:extLst>
          </p:cNvPr>
          <p:cNvSpPr/>
          <p:nvPr/>
        </p:nvSpPr>
        <p:spPr>
          <a:xfrm>
            <a:off x="2813941" y="4686217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77C340EE-C4C4-44C0-8C99-BE1759791C41}"/>
              </a:ext>
            </a:extLst>
          </p:cNvPr>
          <p:cNvSpPr/>
          <p:nvPr/>
        </p:nvSpPr>
        <p:spPr>
          <a:xfrm>
            <a:off x="2935861" y="4686217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86587FFF-1557-48A5-8817-D2864E265B28}"/>
              </a:ext>
            </a:extLst>
          </p:cNvPr>
          <p:cNvSpPr/>
          <p:nvPr/>
        </p:nvSpPr>
        <p:spPr>
          <a:xfrm>
            <a:off x="3057781" y="4686217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DE27834B-CAE7-4B07-B9A2-475FF468F84D}"/>
              </a:ext>
            </a:extLst>
          </p:cNvPr>
          <p:cNvSpPr/>
          <p:nvPr/>
        </p:nvSpPr>
        <p:spPr>
          <a:xfrm>
            <a:off x="3179701" y="4686217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9A05AAA3-E252-4478-B521-74A7F5B672FB}"/>
              </a:ext>
            </a:extLst>
          </p:cNvPr>
          <p:cNvSpPr/>
          <p:nvPr/>
        </p:nvSpPr>
        <p:spPr>
          <a:xfrm>
            <a:off x="3301621" y="4686217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D7FA8ECF-0B39-449F-A2EC-68FC03C2ED55}"/>
              </a:ext>
            </a:extLst>
          </p:cNvPr>
          <p:cNvSpPr/>
          <p:nvPr/>
        </p:nvSpPr>
        <p:spPr>
          <a:xfrm>
            <a:off x="3423541" y="4686217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67A45833-F376-4DBD-9CD6-C77071C32AE6}"/>
              </a:ext>
            </a:extLst>
          </p:cNvPr>
          <p:cNvSpPr/>
          <p:nvPr/>
        </p:nvSpPr>
        <p:spPr>
          <a:xfrm>
            <a:off x="3545461" y="4686217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CEEE1CFA-848A-430C-8B88-121FC479F358}"/>
              </a:ext>
            </a:extLst>
          </p:cNvPr>
          <p:cNvSpPr/>
          <p:nvPr/>
        </p:nvSpPr>
        <p:spPr>
          <a:xfrm>
            <a:off x="3677163" y="4564402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4216D955-FBF5-4B4E-B09F-05B86AA5B3A0}"/>
              </a:ext>
            </a:extLst>
          </p:cNvPr>
          <p:cNvSpPr/>
          <p:nvPr/>
        </p:nvSpPr>
        <p:spPr>
          <a:xfrm>
            <a:off x="3799083" y="4564402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49" name="Oval 148">
            <a:extLst>
              <a:ext uri="{FF2B5EF4-FFF2-40B4-BE49-F238E27FC236}">
                <a16:creationId xmlns:a16="http://schemas.microsoft.com/office/drawing/2014/main" id="{3CBC6562-8DA4-4217-9742-1EF2D181936D}"/>
              </a:ext>
            </a:extLst>
          </p:cNvPr>
          <p:cNvSpPr/>
          <p:nvPr/>
        </p:nvSpPr>
        <p:spPr>
          <a:xfrm>
            <a:off x="3921003" y="4564402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153882B2-0D13-4D52-9136-5A8CBC1FEF1B}"/>
              </a:ext>
            </a:extLst>
          </p:cNvPr>
          <p:cNvSpPr/>
          <p:nvPr/>
        </p:nvSpPr>
        <p:spPr>
          <a:xfrm>
            <a:off x="4042923" y="4564402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CBF0CEEB-088B-489A-9CEC-4FB657CD68B5}"/>
              </a:ext>
            </a:extLst>
          </p:cNvPr>
          <p:cNvSpPr/>
          <p:nvPr/>
        </p:nvSpPr>
        <p:spPr>
          <a:xfrm>
            <a:off x="4164843" y="4564402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DD63D6A0-5CE0-41D1-A264-EDD0189B4BBB}"/>
              </a:ext>
            </a:extLst>
          </p:cNvPr>
          <p:cNvSpPr/>
          <p:nvPr/>
        </p:nvSpPr>
        <p:spPr>
          <a:xfrm>
            <a:off x="4286763" y="4564402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3" name="Oval 152">
            <a:extLst>
              <a:ext uri="{FF2B5EF4-FFF2-40B4-BE49-F238E27FC236}">
                <a16:creationId xmlns:a16="http://schemas.microsoft.com/office/drawing/2014/main" id="{05948591-FC68-41B3-982D-A3396473FE83}"/>
              </a:ext>
            </a:extLst>
          </p:cNvPr>
          <p:cNvSpPr/>
          <p:nvPr/>
        </p:nvSpPr>
        <p:spPr>
          <a:xfrm>
            <a:off x="4408683" y="4564402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D70AB5BC-4257-4069-AD86-2174B49ACEC8}"/>
              </a:ext>
            </a:extLst>
          </p:cNvPr>
          <p:cNvSpPr/>
          <p:nvPr/>
        </p:nvSpPr>
        <p:spPr>
          <a:xfrm>
            <a:off x="4530603" y="4564402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1DF1C54C-E0E1-47CF-B3E5-BFEA4269829F}"/>
              </a:ext>
            </a:extLst>
          </p:cNvPr>
          <p:cNvSpPr/>
          <p:nvPr/>
        </p:nvSpPr>
        <p:spPr>
          <a:xfrm>
            <a:off x="3677163" y="4686217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712CAB1E-3F61-4B1B-950A-AF4A86EBBD93}"/>
              </a:ext>
            </a:extLst>
          </p:cNvPr>
          <p:cNvSpPr/>
          <p:nvPr/>
        </p:nvSpPr>
        <p:spPr>
          <a:xfrm>
            <a:off x="3799083" y="4686217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7" name="Oval 156">
            <a:extLst>
              <a:ext uri="{FF2B5EF4-FFF2-40B4-BE49-F238E27FC236}">
                <a16:creationId xmlns:a16="http://schemas.microsoft.com/office/drawing/2014/main" id="{6D28DFF5-4460-4EE2-990A-DB0390F13E9A}"/>
              </a:ext>
            </a:extLst>
          </p:cNvPr>
          <p:cNvSpPr/>
          <p:nvPr/>
        </p:nvSpPr>
        <p:spPr>
          <a:xfrm>
            <a:off x="3921003" y="4686217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id="{DFFAE199-7C2F-4D3C-B886-07B03095250E}"/>
              </a:ext>
            </a:extLst>
          </p:cNvPr>
          <p:cNvSpPr/>
          <p:nvPr/>
        </p:nvSpPr>
        <p:spPr>
          <a:xfrm>
            <a:off x="4042923" y="4686217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3ECEF23E-2215-406C-B95C-E5E606DAC3F0}"/>
              </a:ext>
            </a:extLst>
          </p:cNvPr>
          <p:cNvSpPr/>
          <p:nvPr/>
        </p:nvSpPr>
        <p:spPr>
          <a:xfrm>
            <a:off x="4164843" y="4686217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60" name="Oval 159">
            <a:extLst>
              <a:ext uri="{FF2B5EF4-FFF2-40B4-BE49-F238E27FC236}">
                <a16:creationId xmlns:a16="http://schemas.microsoft.com/office/drawing/2014/main" id="{5B3E0731-08B2-4E86-BEEA-B2FFECB654D0}"/>
              </a:ext>
            </a:extLst>
          </p:cNvPr>
          <p:cNvSpPr/>
          <p:nvPr/>
        </p:nvSpPr>
        <p:spPr>
          <a:xfrm>
            <a:off x="4286763" y="4686217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61" name="Oval 160">
            <a:extLst>
              <a:ext uri="{FF2B5EF4-FFF2-40B4-BE49-F238E27FC236}">
                <a16:creationId xmlns:a16="http://schemas.microsoft.com/office/drawing/2014/main" id="{24D8A23B-66A5-410D-B828-20CC4AAFE721}"/>
              </a:ext>
            </a:extLst>
          </p:cNvPr>
          <p:cNvSpPr/>
          <p:nvPr/>
        </p:nvSpPr>
        <p:spPr>
          <a:xfrm>
            <a:off x="4408683" y="4686217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62" name="Oval 161">
            <a:extLst>
              <a:ext uri="{FF2B5EF4-FFF2-40B4-BE49-F238E27FC236}">
                <a16:creationId xmlns:a16="http://schemas.microsoft.com/office/drawing/2014/main" id="{23AEEB5C-7861-4771-8ABA-A95E6D99B0A9}"/>
              </a:ext>
            </a:extLst>
          </p:cNvPr>
          <p:cNvSpPr/>
          <p:nvPr/>
        </p:nvSpPr>
        <p:spPr>
          <a:xfrm>
            <a:off x="4530603" y="4686217"/>
            <a:ext cx="106680" cy="106680"/>
          </a:xfrm>
          <a:prstGeom prst="ellipse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9" name="باجه">
            <a:extLst>
              <a:ext uri="{FF2B5EF4-FFF2-40B4-BE49-F238E27FC236}">
                <a16:creationId xmlns:a16="http://schemas.microsoft.com/office/drawing/2014/main" id="{ADF5489D-9E8A-436D-AE5B-6099D3520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45298" y="6070600"/>
            <a:ext cx="5035698" cy="3937000"/>
          </a:xfrm>
          <a:prstGeom prst="rect">
            <a:avLst/>
          </a:prstGeom>
        </p:spPr>
      </p:pic>
      <p:pic>
        <p:nvPicPr>
          <p:cNvPr id="11" name="مشتری - متصدی">
            <a:extLst>
              <a:ext uri="{FF2B5EF4-FFF2-40B4-BE49-F238E27FC236}">
                <a16:creationId xmlns:a16="http://schemas.microsoft.com/office/drawing/2014/main" id="{9D063C3C-A875-4EAA-9485-94E623C3BF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45298" y="9271000"/>
            <a:ext cx="2909887" cy="2366962"/>
          </a:xfrm>
          <a:prstGeom prst="rect">
            <a:avLst/>
          </a:prstGeom>
        </p:spPr>
      </p:pic>
      <p:pic>
        <p:nvPicPr>
          <p:cNvPr id="13" name="مشتری 2">
            <a:extLst>
              <a:ext uri="{FF2B5EF4-FFF2-40B4-BE49-F238E27FC236}">
                <a16:creationId xmlns:a16="http://schemas.microsoft.com/office/drawing/2014/main" id="{8BFEB183-E9DD-40ED-AC11-6BEE67BA4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262345" y="8039100"/>
            <a:ext cx="2909886" cy="2366962"/>
          </a:xfrm>
          <a:prstGeom prst="rect">
            <a:avLst/>
          </a:prstGeom>
        </p:spPr>
      </p:pic>
      <p:pic>
        <p:nvPicPr>
          <p:cNvPr id="15" name="مشتری 1">
            <a:extLst>
              <a:ext uri="{FF2B5EF4-FFF2-40B4-BE49-F238E27FC236}">
                <a16:creationId xmlns:a16="http://schemas.microsoft.com/office/drawing/2014/main" id="{25277441-DF01-45EC-B38A-8BF62374E0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573865" y="10234308"/>
            <a:ext cx="3240087" cy="2635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43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8464 -0.3625 L -2.29167E-6 -3.33333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232" y="1812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4.16667E-7 -2.22222E-6 L 1.08776 -0.8870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388" y="-4435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6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2.08333E-7 4.44444E-6 L 1.10195 -0.8613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91" y="-4307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6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.35416 -0.20209 L 1.1125 -0.8446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917" y="-3213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6" presetClass="path" presetSubtype="0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2.5E-6 -7.40741E-7 L 1.20364 -0.9437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82" y="-4719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7" presetClass="emph" presetSubtype="0" fill="remove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30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" dur="30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30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300" autoRev="1" fill="remove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7" presetClass="emph" presetSubtype="0" fill="remove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2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3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50" autoRev="1" fill="remove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7" presetClass="emph" presetSubtype="0" fill="remove" grpId="0" nodeType="withEffect">
                                  <p:stCondLst>
                                    <p:cond delay="3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7" presetClass="emph" presetSubtype="0" fill="remove" grpId="1" nodeType="withEffect">
                                  <p:stCondLst>
                                    <p:cond delay="69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autoRev="1" fill="remove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7" presetClass="emph" presetSubtype="0" fill="remove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7" presetClass="emph" presetSubtype="0" fill="remove" grpId="0" nodeType="withEffect">
                                  <p:stCondLst>
                                    <p:cond delay="4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2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50" autoRev="1" fill="remove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7" presetClass="emph" presetSubtype="0" fill="remove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7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8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50" autoRev="1" fill="remove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7" presetClass="emph" presetSubtype="0" fill="remove" grpId="0" nodeType="withEffect">
                                  <p:stCondLst>
                                    <p:cond delay="59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2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3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50" autoRev="1" fill="remove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7" presetClass="emph" presetSubtype="0" fill="remove" grpId="0" nodeType="withEffect">
                                  <p:stCondLst>
                                    <p:cond delay="9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7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8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50" autoRev="1" fill="remove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7" presetClass="emph" presetSubtype="0" fill="remove" grpId="0" nodeType="withEffect">
                                  <p:stCondLst>
                                    <p:cond delay="8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1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2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3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50" autoRev="1" fill="remove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7" presetClass="emph" presetSubtype="0" fill="remove" grpId="0" nodeType="withEffect">
                                  <p:stCondLst>
                                    <p:cond delay="5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7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8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50" autoRev="1" fill="remove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10" presetClass="entr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27" presetClass="emph" presetSubtype="0" fill="remove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8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9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0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1" dur="250" autoRev="1" fill="remove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27" presetClass="emph" presetSubtype="0" fill="remove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3" dur="200" autoRev="1" fill="remov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4" dur="200" autoRev="1" fill="remove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5" dur="200" autoRev="1" fill="remove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6" dur="200" autoRev="1" fill="remove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27" presetClass="emph" presetSubtype="0" fill="remove" grpId="0" nodeType="withEffect">
                                  <p:stCondLst>
                                    <p:cond delay="7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8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9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0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1" dur="250" autoRev="1" fill="remove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27" presetClass="emph" presetSubtype="0" fill="remove" grpId="0" nodeType="withEffect">
                                  <p:stCondLst>
                                    <p:cond delay="6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3" dur="250" autoRev="1" fill="remov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4" dur="250" autoRev="1" fill="remove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5" dur="250" autoRev="1" fill="remove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6" dur="250" autoRev="1" fill="remove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8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99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0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1" dur="250" autoRev="1" fill="remove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27" presetClass="emph" presetSubtype="0" fill="remove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3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4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5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6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27" presetClass="emph" presetSubtype="0" fill="remove" grpId="0" nodeType="withEffect">
                                  <p:stCondLst>
                                    <p:cond delay="86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8" dur="250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9" dur="250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0" dur="250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1" dur="250" autoRev="1" fill="remove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2" presetID="27" presetClass="emph" presetSubtype="0" fill="remove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3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4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5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6" dur="250" autoRev="1" fill="remove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27" presetClass="emph" presetSubtype="0" fill="remove" grpId="0" nodeType="withEffect">
                                  <p:stCondLst>
                                    <p:cond delay="6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8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9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0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1" dur="250" autoRev="1" fill="remove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3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4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5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6" dur="250" autoRev="1" fill="remove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27" presetClass="emph" presetSubtype="0" fill="remove" grpId="0" nodeType="withEffect">
                                  <p:stCondLst>
                                    <p:cond delay="5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8" dur="250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9" dur="250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0" dur="250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1" dur="250" autoRev="1" fill="remove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27" presetClass="emph" presetSubtype="0" fill="remove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3" dur="25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4" dur="25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5" dur="25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6" dur="250" autoRev="1" fill="remove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27" presetClass="emph" presetSubtype="0" fill="remove" grpId="0" nodeType="withEffect">
                                  <p:stCondLst>
                                    <p:cond delay="8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8" dur="25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9" dur="25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0" dur="25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1" dur="250" autoRev="1" fill="remove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27" presetClass="emph" presetSubtype="0" fill="remove" grpId="0" nodeType="withEffect">
                                  <p:stCondLst>
                                    <p:cond delay="69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3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4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5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6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27" presetClass="emph" presetSubtype="0" fill="remove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8" dur="250" autoRev="1" fill="remove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49" dur="250" autoRev="1" fill="remove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0" dur="250" autoRev="1" fill="remove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1" dur="250" autoRev="1" fill="remove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27" presetClass="emph" presetSubtype="0" fill="remove" grpId="0" nodeType="withEffect">
                                  <p:stCondLst>
                                    <p:cond delay="77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3" dur="250" autoRev="1" fill="remov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4" dur="250" autoRev="1" fill="remove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55" dur="250" autoRev="1" fill="remove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6" dur="250" autoRev="1" fill="remove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27" presetClass="emph" presetSubtype="0" fill="remove" grpId="0" nodeType="withEffect">
                                  <p:stCondLst>
                                    <p:cond delay="3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8" dur="250" autoRev="1" fill="remov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9" dur="250" autoRev="1" fill="remove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0" dur="250" autoRev="1" fill="remove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1" dur="250" autoRev="1" fill="remove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27" presetClass="emph" presetSubtype="0" fill="remove" grpId="0" nodeType="withEffect">
                                  <p:stCondLst>
                                    <p:cond delay="4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3" dur="250" autoRev="1" fill="remov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4" dur="250" autoRev="1" fill="remove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5" dur="250" autoRev="1" fill="remove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250" autoRev="1" fill="remove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27" presetClass="emph" presetSubtype="0" fill="remove" grpId="0" nodeType="withEffect">
                                  <p:stCondLst>
                                    <p:cond delay="17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8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9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0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1" dur="250" autoRev="1" fill="remove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27" presetClass="emph" presetSubtype="0" fill="remove" grpId="0" nodeType="withEffect">
                                  <p:stCondLst>
                                    <p:cond delay="5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3" dur="250" autoRev="1" fill="remov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4" dur="250" autoRev="1" fill="remove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5" dur="250" autoRev="1" fill="remove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6" dur="250" autoRev="1" fill="remove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27" presetClass="emph" presetSubtype="0" fill="remove" grpId="0" nodeType="withEffect">
                                  <p:stCondLst>
                                    <p:cond delay="49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8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79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0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1" dur="250" autoRev="1" fill="remove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" presetID="27" presetClass="emph" presetSubtype="0" fill="remove" grpId="0" nodeType="withEffect">
                                  <p:stCondLst>
                                    <p:cond delay="26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3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4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85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6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7" presetID="27" presetClass="emph" presetSubtype="0" fill="remove" grpId="0" nodeType="withEffect">
                                  <p:stCondLst>
                                    <p:cond delay="69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8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9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90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1" dur="250" autoRev="1" fill="remove"/>
                                        <p:tgtEl>
                                          <p:spTgt spid="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" presetID="27" presetClass="emph" presetSubtype="0" fill="remove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3" dur="250" autoRev="1" fill="remove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94" dur="250" autoRev="1" fill="remove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95" dur="250" autoRev="1" fill="remove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6" dur="250" autoRev="1" fill="remove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27" presetClass="emph" presetSubtype="0" fill="remove" grpId="0" nodeType="withEffect">
                                  <p:stCondLst>
                                    <p:cond delay="7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8" dur="250" autoRev="1" fill="remove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99" dur="250" autoRev="1" fill="remove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00" dur="250" autoRev="1" fill="remove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1" dur="250" autoRev="1" fill="remove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" presetID="27" presetClass="emph" presetSubtype="0" fill="remove" grpId="0" nodeType="withEffect">
                                  <p:stCondLst>
                                    <p:cond delay="6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3" dur="200" autoRev="1" fill="remove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04" dur="200" autoRev="1" fill="remove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05" dur="200" autoRev="1" fill="remove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6" dur="200" autoRev="1" fill="remove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27" presetClass="emph" presetSubtype="0" fill="remove" grpId="0" nodeType="withEffect">
                                  <p:stCondLst>
                                    <p:cond delay="7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8" dur="250" autoRev="1" fill="remove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09" dur="250" autoRev="1" fill="remove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10" dur="250" autoRev="1" fill="remove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1" dur="250" autoRev="1" fill="remove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2" presetID="27" presetClass="emph" presetSubtype="0" fill="remove" grpId="0" nodeType="withEffect">
                                  <p:stCondLst>
                                    <p:cond delay="2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3" dur="250" autoRev="1" fill="remove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14" dur="250" autoRev="1" fill="remove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15" dur="250" autoRev="1" fill="remove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6" dur="250" autoRev="1" fill="remove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7" presetID="27" presetClass="emph" presetSubtype="0" fill="remove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8" dur="200" autoRev="1" fill="remove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19" dur="200" autoRev="1" fill="remove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20" dur="200" autoRev="1" fill="remove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1" dur="200" autoRev="1" fill="remove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2" presetID="27" presetClass="emph" presetSubtype="0" fill="remove" grpId="0" nodeType="withEffect">
                                  <p:stCondLst>
                                    <p:cond delay="57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3" dur="250" autoRev="1" fill="remove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24" dur="250" autoRev="1" fill="remove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25" dur="250" autoRev="1" fill="remove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6" dur="250" autoRev="1" fill="remove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27" presetClass="emph" presetSubtype="0" fill="remove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8" dur="250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29" dur="250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30" dur="250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1" dur="250" autoRev="1" fill="remove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" presetID="27" presetClass="emph" presetSubtype="0" fill="remove" grpId="0" nodeType="withEffect">
                                  <p:stCondLst>
                                    <p:cond delay="8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33" dur="250" autoRev="1" fill="remove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34" dur="250" autoRev="1" fill="remove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35" dur="250" autoRev="1" fill="remove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6" dur="250" autoRev="1" fill="remove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27" presetClass="emph" presetSubtype="0" fill="remove" grpId="0" nodeType="withEffect">
                                  <p:stCondLst>
                                    <p:cond delay="77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38" dur="250" autoRev="1" fill="remove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39" dur="250" autoRev="1" fill="remove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40" dur="250" autoRev="1" fill="remove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1" dur="250" autoRev="1" fill="remove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" presetID="27" presetClass="emph" presetSubtype="0" fill="remove" grpId="0" nodeType="withEffect">
                                  <p:stCondLst>
                                    <p:cond delay="4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3" dur="250" autoRev="1" fill="remove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44" dur="250" autoRev="1" fill="remove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45" dur="250" autoRev="1" fill="remove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6" dur="250" autoRev="1" fill="remove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27" presetClass="emph" presetSubtype="0" fill="remove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8" dur="250" autoRev="1" fill="remove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49" dur="250" autoRev="1" fill="remove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50" dur="250" autoRev="1" fill="remove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1" dur="250" autoRev="1" fill="remove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3" dur="250" autoRev="1" fill="remove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54" dur="250" autoRev="1" fill="remove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55" dur="250" autoRev="1" fill="remove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6" dur="250" autoRev="1" fill="remove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27" presetClass="emph" presetSubtype="0" fill="remove" grpId="0" nodeType="withEffect">
                                  <p:stCondLst>
                                    <p:cond delay="76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8" dur="250" autoRev="1" fill="remove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59" dur="250" autoRev="1" fill="remove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60" dur="250" autoRev="1" fill="remove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1" dur="250" autoRev="1" fill="remove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27" presetClass="emph" presetSubtype="0" fill="remove" grpId="0" nodeType="withEffect">
                                  <p:stCondLst>
                                    <p:cond delay="6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3" dur="250" autoRev="1" fill="remove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64" dur="250" autoRev="1" fill="remove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65" dur="250" autoRev="1" fill="remove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6" dur="250" autoRev="1" fill="remove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7" presetID="27" presetClass="emph" presetSubtype="0" fill="remove" grpId="0" nodeType="withEffect">
                                  <p:stCondLst>
                                    <p:cond delay="5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8" dur="250" autoRev="1" fill="remove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69" dur="250" autoRev="1" fill="remove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70" dur="250" autoRev="1" fill="remove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1" dur="250" autoRev="1" fill="remove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2" presetID="27" presetClass="emph" presetSubtype="0" fill="remove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3" dur="250" autoRev="1" fill="remove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74" dur="250" autoRev="1" fill="remove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75" dur="250" autoRev="1" fill="remove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6" dur="250" autoRev="1" fill="remove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27" presetClass="emph" presetSubtype="0" fill="remove" grpId="0" nodeType="withEffect">
                                  <p:stCondLst>
                                    <p:cond delay="36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8" dur="250" autoRev="1" fill="remove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79" dur="250" autoRev="1" fill="remove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80" dur="250" autoRev="1" fill="remove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1" dur="250" autoRev="1" fill="remove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2" presetID="27" presetClass="emph" presetSubtype="0" fill="remove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3" dur="250" autoRev="1" fill="remove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84" dur="250" autoRev="1" fill="remove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85" dur="250" autoRev="1" fill="remove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6" dur="250" autoRev="1" fill="remove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7" presetID="27" presetClass="emph" presetSubtype="0" fill="remove" grpId="0" nodeType="withEffect">
                                  <p:stCondLst>
                                    <p:cond delay="5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8" dur="250" autoRev="1" fill="remove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89" dur="250" autoRev="1" fill="remove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90" dur="250" autoRev="1" fill="remove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1" dur="250" autoRev="1" fill="remove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2" presetID="27" presetClass="emph" presetSubtype="0" fill="remove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3" dur="250" autoRev="1" fill="remove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94" dur="250" autoRev="1" fill="remove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95" dur="250" autoRev="1" fill="remove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6" dur="250" autoRev="1" fill="remove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7" presetID="27" presetClass="emph" presetSubtype="0" fill="remove" grpId="0" nodeType="withEffect">
                                  <p:stCondLst>
                                    <p:cond delay="6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8" dur="250" autoRev="1" fill="remove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99" dur="250" autoRev="1" fill="remove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00" dur="250" autoRev="1" fill="remove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1" dur="250" autoRev="1" fill="remove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2" presetID="27" presetClass="emph" presetSubtype="0" fill="remove" grpId="0" nodeType="withEffect">
                                  <p:stCondLst>
                                    <p:cond delay="36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3" dur="250" autoRev="1" fill="remove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04" dur="250" autoRev="1" fill="remove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05" dur="250" autoRev="1" fill="remove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6" dur="250" autoRev="1" fill="remove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7" presetID="27" presetClass="emph" presetSubtype="0" fill="remove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8" dur="250" autoRev="1" fill="remove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09" dur="250" autoRev="1" fill="remove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10" dur="250" autoRev="1" fill="remove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1" dur="250" autoRev="1" fill="remove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2" presetID="27" presetClass="emph" presetSubtype="0" fill="remove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3" dur="250" autoRev="1" fill="remove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14" dur="250" autoRev="1" fill="remove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15" dur="250" autoRev="1" fill="remove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6" dur="250" autoRev="1" fill="remove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7" presetID="27" presetClass="emph" presetSubtype="0" fill="remove" grpId="0" nodeType="withEffect">
                                  <p:stCondLst>
                                    <p:cond delay="77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8" dur="250" autoRev="1" fill="remove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19" dur="250" autoRev="1" fill="remove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20" dur="250" autoRev="1" fill="remove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1" dur="250" autoRev="1" fill="remove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2" presetID="27" presetClass="emph" presetSubtype="0" fill="remove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3" dur="250" autoRev="1" fill="remove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24" dur="250" autoRev="1" fill="remove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25" dur="250" autoRev="1" fill="remove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6" dur="250" autoRev="1" fill="remove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7" presetID="27" presetClass="emph" presetSubtype="0" fill="remove" grpId="0" nodeType="withEffect">
                                  <p:stCondLst>
                                    <p:cond delay="36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8" dur="250" autoRev="1" fill="remove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29" dur="250" autoRev="1" fill="remove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30" dur="250" autoRev="1" fill="remove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1" dur="250" autoRev="1" fill="remove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2" presetID="27" presetClass="emph" presetSubtype="0" fill="remove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3" dur="25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34" dur="25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35" dur="25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6" dur="250" autoRev="1" fill="remove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7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8" dur="250" autoRev="1" fill="remove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39" dur="250" autoRev="1" fill="remove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40" dur="250" autoRev="1" fill="remove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1" dur="250" autoRev="1" fill="remove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2" presetID="27" presetClass="emph" presetSubtype="0" fill="remove" grpId="0" nodeType="withEffect">
                                  <p:stCondLst>
                                    <p:cond delay="8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3" dur="250" autoRev="1" fill="remove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44" dur="250" autoRev="1" fill="remove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45" dur="250" autoRev="1" fill="remove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6" dur="250" autoRev="1" fill="remove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7" presetID="27" presetClass="emph" presetSubtype="0" fill="remove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8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49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50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1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2" presetID="27" presetClass="emph" presetSubtype="0" fill="remove" grpId="0" nodeType="withEffect">
                                  <p:stCondLst>
                                    <p:cond delay="8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3" dur="250" autoRev="1" fill="remove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54" dur="250" autoRev="1" fill="remove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55" dur="250" autoRev="1" fill="remove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6" dur="250" autoRev="1" fill="remove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7" presetID="27" presetClass="emph" presetSubtype="0" fill="remove" grpId="0" nodeType="withEffect">
                                  <p:stCondLst>
                                    <p:cond delay="7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8" dur="250" autoRev="1" fill="remove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59" dur="250" autoRev="1" fill="remove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60" dur="250" autoRev="1" fill="remove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1" dur="250" autoRev="1" fill="remove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2" presetID="27" presetClass="emph" presetSubtype="0" fill="remove" grpId="0" nodeType="withEffect">
                                  <p:stCondLst>
                                    <p:cond delay="54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3" dur="250" autoRev="1" fill="remove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64" dur="250" autoRev="1" fill="remove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65" dur="250" autoRev="1" fill="remove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6" dur="250" autoRev="1" fill="remove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7" presetID="27" presetClass="emph" presetSubtype="0" fill="remove" grpId="0" nodeType="withEffect">
                                  <p:stCondLst>
                                    <p:cond delay="4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8" dur="250" autoRev="1" fill="remove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69" dur="250" autoRev="1" fill="remove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70" dur="250" autoRev="1" fill="remove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1" dur="250" autoRev="1" fill="remove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2" presetID="27" presetClass="emph" presetSubtype="0" fill="remove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3" dur="250" autoRev="1" fill="remove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74" dur="250" autoRev="1" fill="remove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75" dur="250" autoRev="1" fill="remove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6" dur="250" autoRev="1" fill="remove"/>
                                        <p:tgtEl>
                                          <p:spTgt spid="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7" presetID="27" presetClass="emph" presetSubtype="0" fill="remove" grpId="0" nodeType="withEffect">
                                  <p:stCondLst>
                                    <p:cond delay="5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8" dur="250" autoRev="1" fill="remove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79" dur="250" autoRev="1" fill="remove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80" dur="250" autoRev="1" fill="remove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1" dur="250" autoRev="1" fill="remove"/>
                                        <p:tgtEl>
                                          <p:spTgt spid="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2" presetID="27" presetClass="emph" presetSubtype="0" fill="remove" grpId="0" nodeType="withEffect">
                                  <p:stCondLst>
                                    <p:cond delay="7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3" dur="250" autoRev="1" fill="remove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84" dur="250" autoRev="1" fill="remove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85" dur="250" autoRev="1" fill="remove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6" dur="250" autoRev="1" fill="remove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7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8" dur="250" autoRev="1" fill="remove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89" dur="250" autoRev="1" fill="remove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90" dur="250" autoRev="1" fill="remove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1" dur="250" autoRev="1" fill="remove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2" presetID="27" presetClass="emph" presetSubtype="0" fill="remove" grpId="0" nodeType="withEffect">
                                  <p:stCondLst>
                                    <p:cond delay="36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93" dur="250" autoRev="1" fill="remove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94" dur="250" autoRev="1" fill="remove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95" dur="250" autoRev="1" fill="remove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6" dur="250" autoRev="1" fill="remove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7" presetID="27" presetClass="emph" presetSubtype="0" fill="remove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98" dur="250" autoRev="1" fill="remove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99" dur="250" autoRev="1" fill="remove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00" dur="250" autoRev="1" fill="remove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1" dur="250" autoRev="1" fill="remove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2" presetID="27" presetClass="emph" presetSubtype="0" fill="remove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3" dur="200" autoRev="1" fill="remove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04" dur="200" autoRev="1" fill="remove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05" dur="200" autoRev="1" fill="remove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6" dur="200" autoRev="1" fill="remove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7" presetID="27" presetClass="emph" presetSubtype="0" fill="remove" grpId="0" nodeType="withEffect">
                                  <p:stCondLst>
                                    <p:cond delay="7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8" dur="250" autoRev="1" fill="remove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09" dur="250" autoRev="1" fill="remove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10" dur="250" autoRev="1" fill="remove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1" dur="250" autoRev="1" fill="remove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2" presetID="27" presetClass="emph" presetSubtype="0" fill="remove" grpId="0" nodeType="withEffect">
                                  <p:stCondLst>
                                    <p:cond delay="6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13" dur="250" autoRev="1" fill="remove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14" dur="250" autoRev="1" fill="remove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15" dur="250" autoRev="1" fill="remove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6" dur="250" autoRev="1" fill="remove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7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18" dur="250" autoRev="1" fill="remove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19" dur="250" autoRev="1" fill="remove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20" dur="250" autoRev="1" fill="remove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1" dur="250" autoRev="1" fill="remove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2" presetID="27" presetClass="emph" presetSubtype="0" fill="remove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3" dur="250" autoRev="1" fill="remove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24" dur="250" autoRev="1" fill="remove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25" dur="250" autoRev="1" fill="remove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6" dur="250" autoRev="1" fill="remove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7" presetID="27" presetClass="emph" presetSubtype="0" fill="remove" grpId="0" nodeType="withEffect">
                                  <p:stCondLst>
                                    <p:cond delay="86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8" dur="250" autoRev="1" fill="remove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29" dur="250" autoRev="1" fill="remove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30" dur="250" autoRev="1" fill="remove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1" dur="250" autoRev="1" fill="remove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2" presetID="27" presetClass="emph" presetSubtype="0" fill="remove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33" dur="250" autoRev="1" fill="remove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34" dur="250" autoRev="1" fill="remove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35" dur="250" autoRev="1" fill="remove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6" dur="250" autoRev="1" fill="remove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7" presetID="27" presetClass="emph" presetSubtype="0" fill="remove" grpId="0" nodeType="withEffect">
                                  <p:stCondLst>
                                    <p:cond delay="6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38" dur="250" autoRev="1" fill="remove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39" dur="250" autoRev="1" fill="remove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40" dur="250" autoRev="1" fill="remove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1" dur="250" autoRev="1" fill="remove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2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3" dur="250" autoRev="1" fill="remove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44" dur="250" autoRev="1" fill="remove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45" dur="250" autoRev="1" fill="remove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6" dur="250" autoRev="1" fill="remove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7" presetID="27" presetClass="emph" presetSubtype="0" fill="remove" grpId="0" nodeType="withEffect">
                                  <p:stCondLst>
                                    <p:cond delay="5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8" dur="250" autoRev="1" fill="remove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49" dur="250" autoRev="1" fill="remove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50" dur="250" autoRev="1" fill="remove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1" dur="250" autoRev="1" fill="remove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2" presetID="27" presetClass="emph" presetSubtype="0" fill="remove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53" dur="250" autoRev="1" fill="remove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54" dur="250" autoRev="1" fill="remove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55" dur="250" autoRev="1" fill="remove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6" dur="250" autoRev="1" fill="remove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7" presetID="27" presetClass="emph" presetSubtype="0" fill="remove" grpId="0" nodeType="withEffect">
                                  <p:stCondLst>
                                    <p:cond delay="8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58" dur="250" autoRev="1" fill="remove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59" dur="250" autoRev="1" fill="remove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60" dur="250" autoRev="1" fill="remove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1" dur="250" autoRev="1" fill="remove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2" presetID="27" presetClass="emph" presetSubtype="0" fill="remove" grpId="0" nodeType="withEffect">
                                  <p:stCondLst>
                                    <p:cond delay="69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3" dur="250" autoRev="1" fill="remove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64" dur="250" autoRev="1" fill="remove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65" dur="250" autoRev="1" fill="remove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6" dur="250" autoRev="1" fill="remove"/>
                                        <p:tgtEl>
                                          <p:spTgt spid="1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7" presetID="27" presetClass="emph" presetSubtype="0" fill="remove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8" dur="250" autoRev="1" fill="remove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69" dur="250" autoRev="1" fill="remove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70" dur="250" autoRev="1" fill="remove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1" dur="250" autoRev="1" fill="remove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2" presetID="27" presetClass="emph" presetSubtype="0" fill="remove" grpId="0" nodeType="withEffect">
                                  <p:stCondLst>
                                    <p:cond delay="77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73" dur="250" autoRev="1" fill="remove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74" dur="250" autoRev="1" fill="remove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75" dur="250" autoRev="1" fill="remove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6" dur="250" autoRev="1" fill="remove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7" presetID="27" presetClass="emph" presetSubtype="0" fill="remove" grpId="0" nodeType="withEffect">
                                  <p:stCondLst>
                                    <p:cond delay="3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78" dur="250" autoRev="1" fill="remove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79" dur="250" autoRev="1" fill="remove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80" dur="250" autoRev="1" fill="remove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1" dur="250" autoRev="1" fill="remove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2" presetID="27" presetClass="emph" presetSubtype="0" fill="remove" grpId="0" nodeType="withEffect">
                                  <p:stCondLst>
                                    <p:cond delay="4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3" dur="250" autoRev="1" fill="remove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84" dur="250" autoRev="1" fill="remove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85" dur="250" autoRev="1" fill="remove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6" dur="250" autoRev="1" fill="remove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7" presetID="27" presetClass="emph" presetSubtype="0" fill="remove" grpId="0" nodeType="withEffect">
                                  <p:stCondLst>
                                    <p:cond delay="17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8" dur="250" autoRev="1" fill="remove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89" dur="250" autoRev="1" fill="remove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90" dur="250" autoRev="1" fill="remove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1" dur="250" autoRev="1" fill="remove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2" presetID="27" presetClass="emph" presetSubtype="0" fill="remove" grpId="0" nodeType="withEffect">
                                  <p:stCondLst>
                                    <p:cond delay="5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3" dur="250" autoRev="1" fill="remove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94" dur="250" autoRev="1" fill="remove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95" dur="250" autoRev="1" fill="remove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6" dur="250" autoRev="1" fill="remove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7" presetID="27" presetClass="emph" presetSubtype="0" fill="remove" grpId="0" nodeType="withEffect">
                                  <p:stCondLst>
                                    <p:cond delay="49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8" dur="250" autoRev="1" fill="remove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99" dur="250" autoRev="1" fill="remove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00" dur="250" autoRev="1" fill="remove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1" dur="250" autoRev="1" fill="remove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2" presetID="27" presetClass="emph" presetSubtype="0" fill="remove" grpId="0" nodeType="withEffect">
                                  <p:stCondLst>
                                    <p:cond delay="26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3" dur="250" autoRev="1" fill="remove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04" dur="250" autoRev="1" fill="remove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05" dur="250" autoRev="1" fill="remove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6" dur="250" autoRev="1" fill="remove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7" presetID="27" presetClass="emph" presetSubtype="0" fill="remove" grpId="0" nodeType="withEffect">
                                  <p:stCondLst>
                                    <p:cond delay="69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8" dur="250" autoRev="1" fill="remove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09" dur="250" autoRev="1" fill="remove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10" dur="250" autoRev="1" fill="remove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1" dur="250" autoRev="1" fill="remove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2" presetID="27" presetClass="emph" presetSubtype="0" fill="remove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13" dur="250" autoRev="1" fill="remove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14" dur="250" autoRev="1" fill="remove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15" dur="250" autoRev="1" fill="remove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6" dur="250" autoRev="1" fill="remove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7" presetID="27" presetClass="emph" presetSubtype="0" fill="remove" grpId="0" nodeType="withEffect">
                                  <p:stCondLst>
                                    <p:cond delay="87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18" dur="250" autoRev="1" fill="remove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19" dur="250" autoRev="1" fill="remove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20" dur="250" autoRev="1" fill="remove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1" dur="250" autoRev="1" fill="remove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2" presetID="27" presetClass="emph" presetSubtype="0" fill="remove" grpId="0" nodeType="withEffect">
                                  <p:stCondLst>
                                    <p:cond delay="5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3" dur="200" autoRev="1" fill="remove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24" dur="200" autoRev="1" fill="remove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25" dur="200" autoRev="1" fill="remove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6" dur="200" autoRev="1" fill="remove"/>
                                        <p:tgtEl>
                                          <p:spTgt spid="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7" presetID="27" presetClass="emph" presetSubtype="0" fill="remove" grpId="0" nodeType="withEffect">
                                  <p:stCondLst>
                                    <p:cond delay="7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8" dur="250" autoRev="1" fill="remove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29" dur="250" autoRev="1" fill="remove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30" dur="250" autoRev="1" fill="remove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1" dur="250" autoRev="1" fill="remove"/>
                                        <p:tgtEl>
                                          <p:spTgt spid="1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2" presetID="27" presetClass="emph" presetSubtype="0" fill="remove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33" dur="250" autoRev="1" fill="remove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34" dur="250" autoRev="1" fill="remove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35" dur="250" autoRev="1" fill="remove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6" dur="250" autoRev="1" fill="remove"/>
                                        <p:tgtEl>
                                          <p:spTgt spid="1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7" presetID="27" presetClass="emph" presetSubtype="0" fill="remove" grpId="0" nodeType="withEffect">
                                  <p:stCondLst>
                                    <p:cond delay="2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38" dur="200" autoRev="1" fill="remove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39" dur="200" autoRev="1" fill="remove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40" dur="200" autoRev="1" fill="remove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1" dur="200" autoRev="1" fill="remove"/>
                                        <p:tgtEl>
                                          <p:spTgt spid="1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2" presetID="27" presetClass="emph" presetSubtype="0" fill="remove" grpId="0" nodeType="withEffect">
                                  <p:stCondLst>
                                    <p:cond delay="57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43" dur="250" autoRev="1" fill="remove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44" dur="250" autoRev="1" fill="remove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45" dur="250" autoRev="1" fill="remove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6" dur="250" autoRev="1" fill="remove"/>
                                        <p:tgtEl>
                                          <p:spTgt spid="1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7" presetID="27" presetClass="emph" presetSubtype="0" fill="remove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48" dur="250" autoRev="1" fill="remove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49" dur="250" autoRev="1" fill="remove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50" dur="250" autoRev="1" fill="remove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1" dur="250" autoRev="1" fill="remove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2" presetID="27" presetClass="emph" presetSubtype="0" fill="remove" grpId="0" nodeType="withEffect">
                                  <p:stCondLst>
                                    <p:cond delay="8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53" dur="250" autoRev="1" fill="remove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54" dur="250" autoRev="1" fill="remove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55" dur="250" autoRev="1" fill="remove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6" dur="250" autoRev="1" fill="remove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7" presetID="27" presetClass="emph" presetSubtype="0" fill="remove" grpId="0" nodeType="withEffect">
                                  <p:stCondLst>
                                    <p:cond delay="67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58" dur="250" autoRev="1" fill="remove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59" dur="250" autoRev="1" fill="remove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60" dur="250" autoRev="1" fill="remove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1" dur="250" autoRev="1" fill="remove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2" presetID="27" presetClass="emph" presetSubtype="0" fill="remove" grpId="0" nodeType="withEffect">
                                  <p:stCondLst>
                                    <p:cond delay="4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3" dur="250" autoRev="1" fill="remove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64" dur="250" autoRev="1" fill="remove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65" dur="250" autoRev="1" fill="remove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6" dur="250" autoRev="1" fill="remove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7" presetID="27" presetClass="emph" presetSubtype="0" fill="remove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8" dur="250" autoRev="1" fill="remove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69" dur="250" autoRev="1" fill="remove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70" dur="250" autoRev="1" fill="remove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1" dur="250" autoRev="1" fill="remove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2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3" dur="250" autoRev="1" fill="remove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74" dur="250" autoRev="1" fill="remove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75" dur="250" autoRev="1" fill="remove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6" dur="250" autoRev="1" fill="remove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7" presetID="27" presetClass="emph" presetSubtype="0" fill="remove" grpId="0" nodeType="withEffect">
                                  <p:stCondLst>
                                    <p:cond delay="76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8" dur="250" autoRev="1" fill="remove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79" dur="250" autoRev="1" fill="remove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80" dur="250" autoRev="1" fill="remove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1" dur="250" autoRev="1" fill="remove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2" presetID="27" presetClass="emph" presetSubtype="0" fill="remove" grpId="0" nodeType="withEffect">
                                  <p:stCondLst>
                                    <p:cond delay="6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83" dur="250" autoRev="1" fill="remove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84" dur="250" autoRev="1" fill="remove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85" dur="250" autoRev="1" fill="remove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6" dur="250" autoRev="1" fill="remove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7" presetID="27" presetClass="emph" presetSubtype="0" fill="remove" grpId="0" nodeType="withEffect">
                                  <p:stCondLst>
                                    <p:cond delay="5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88" dur="250" autoRev="1" fill="remove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89" dur="250" autoRev="1" fill="remove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90" dur="250" autoRev="1" fill="remove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1" dur="250" autoRev="1" fill="remove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2" presetID="27" presetClass="emph" presetSubtype="0" fill="remove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93" dur="250" autoRev="1" fill="remove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94" dur="250" autoRev="1" fill="remove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95" dur="250" autoRev="1" fill="remove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6" dur="250" autoRev="1" fill="remove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7" presetID="27" presetClass="emph" presetSubtype="0" fill="remove" grpId="0" nodeType="withEffect">
                                  <p:stCondLst>
                                    <p:cond delay="36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98" dur="250" autoRev="1" fill="remove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99" dur="250" autoRev="1" fill="remove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00" dur="250" autoRev="1" fill="remove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1" dur="250" autoRev="1" fill="remove"/>
                                        <p:tgtEl>
                                          <p:spTgt spid="1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2" presetID="27" presetClass="emph" presetSubtype="0" fill="remove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03" dur="250" autoRev="1" fill="remove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04" dur="250" autoRev="1" fill="remove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05" dur="250" autoRev="1" fill="remove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6" dur="250" autoRev="1" fill="remove"/>
                                        <p:tgtEl>
                                          <p:spTgt spid="1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7" presetID="27" presetClass="emph" presetSubtype="0" fill="remove" grpId="0" nodeType="withEffect">
                                  <p:stCondLst>
                                    <p:cond delay="5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08" dur="250" autoRev="1" fill="remove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09" dur="250" autoRev="1" fill="remove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10" dur="250" autoRev="1" fill="remove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1" dur="250" autoRev="1" fill="remove"/>
                                        <p:tgtEl>
                                          <p:spTgt spid="1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2" presetID="27" presetClass="emph" presetSubtype="0" fill="remove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13" dur="250" autoRev="1" fill="remove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14" dur="250" autoRev="1" fill="remove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15" dur="250" autoRev="1" fill="remove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6" dur="250" autoRev="1" fill="remove"/>
                                        <p:tgtEl>
                                          <p:spTgt spid="1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7" presetID="27" presetClass="emph" presetSubtype="0" fill="remove" grpId="0" nodeType="withEffect">
                                  <p:stCondLst>
                                    <p:cond delay="6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18" dur="250" autoRev="1" fill="remove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19" dur="250" autoRev="1" fill="remove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20" dur="250" autoRev="1" fill="remove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1" dur="250" autoRev="1" fill="remove"/>
                                        <p:tgtEl>
                                          <p:spTgt spid="1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2" presetID="27" presetClass="emph" presetSubtype="0" fill="remove" grpId="0" nodeType="withEffect">
                                  <p:stCondLst>
                                    <p:cond delay="36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3" dur="250" autoRev="1" fill="remove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24" dur="250" autoRev="1" fill="remove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25" dur="250" autoRev="1" fill="remove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6" dur="250" autoRev="1" fill="remove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7" presetID="27" presetClass="emph" presetSubtype="0" fill="remove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8" dur="250" autoRev="1" fill="remove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29" dur="250" autoRev="1" fill="remove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30" dur="250" autoRev="1" fill="remove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1" dur="250" autoRev="1" fill="remove"/>
                                        <p:tgtEl>
                                          <p:spTgt spid="1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2" presetID="27" presetClass="emph" presetSubtype="0" fill="remove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3" dur="250" autoRev="1" fill="remove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34" dur="250" autoRev="1" fill="remove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35" dur="250" autoRev="1" fill="remove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6" dur="250" autoRev="1" fill="remove"/>
                                        <p:tgtEl>
                                          <p:spTgt spid="1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7" presetID="27" presetClass="emph" presetSubtype="0" fill="remove" grpId="0" nodeType="withEffect">
                                  <p:stCondLst>
                                    <p:cond delay="77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8" dur="250" autoRev="1" fill="remove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39" dur="250" autoRev="1" fill="remove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40" dur="250" autoRev="1" fill="remove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1" dur="250" autoRev="1" fill="remove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2" presetID="27" presetClass="emph" presetSubtype="0" fill="remove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43" dur="250" autoRev="1" fill="remove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44" dur="250" autoRev="1" fill="remove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45" dur="250" autoRev="1" fill="remove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6" dur="250" autoRev="1" fill="remove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7" presetID="27" presetClass="emph" presetSubtype="0" fill="remove" grpId="0" nodeType="withEffect">
                                  <p:stCondLst>
                                    <p:cond delay="36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48" dur="250" autoRev="1" fill="remove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49" dur="250" autoRev="1" fill="remove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50" dur="250" autoRev="1" fill="remove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1" dur="250" autoRev="1" fill="remove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2" presetID="27" presetClass="emph" presetSubtype="0" fill="remove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53" dur="250" autoRev="1" fill="remove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54" dur="250" autoRev="1" fill="remove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55" dur="250" autoRev="1" fill="remove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6" dur="250" autoRev="1" fill="remove"/>
                                        <p:tgtEl>
                                          <p:spTgt spid="1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7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58" dur="250" autoRev="1" fill="remove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59" dur="250" autoRev="1" fill="remove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60" dur="250" autoRev="1" fill="remove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1" dur="250" autoRev="1" fill="remove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2" presetID="27" presetClass="emph" presetSubtype="0" fill="remove" grpId="0" nodeType="withEffect">
                                  <p:stCondLst>
                                    <p:cond delay="8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63" dur="250" autoRev="1" fill="remove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64" dur="250" autoRev="1" fill="remove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65" dur="250" autoRev="1" fill="remove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6" dur="250" autoRev="1" fill="remove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7" presetID="27" presetClass="emph" presetSubtype="0" fill="remove" grpId="0" nodeType="withEffect">
                                  <p:stCondLst>
                                    <p:cond delay="66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68" dur="250" autoRev="1" fill="remove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69" dur="250" autoRev="1" fill="remove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70" dur="250" autoRev="1" fill="remove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1" dur="250" autoRev="1" fill="remove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2" presetID="27" presetClass="emph" presetSubtype="0" fill="remove" grpId="0" nodeType="withEffect">
                                  <p:stCondLst>
                                    <p:cond delay="9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73" dur="250" autoRev="1" fill="remove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74" dur="250" autoRev="1" fill="remove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75" dur="250" autoRev="1" fill="remove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6" dur="250" autoRev="1" fill="remove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7" presetID="27" presetClass="emph" presetSubtype="0" fill="remove" grpId="0" nodeType="withEffect">
                                  <p:stCondLst>
                                    <p:cond delay="71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78" dur="250" autoRev="1" fill="remove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79" dur="250" autoRev="1" fill="remove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80" dur="250" autoRev="1" fill="remove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1" dur="250" autoRev="1" fill="remove"/>
                                        <p:tgtEl>
                                          <p:spTgt spid="1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2" presetID="27" presetClass="emph" presetSubtype="0" fill="remove" grpId="0" nodeType="withEffect">
                                  <p:stCondLst>
                                    <p:cond delay="79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83" dur="250" autoRev="1" fill="remove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84" dur="250" autoRev="1" fill="remove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85" dur="250" autoRev="1" fill="remove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6" dur="250" autoRev="1" fill="remove"/>
                                        <p:tgtEl>
                                          <p:spTgt spid="1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7" presetID="27" presetClass="emph" presetSubtype="0" fill="remove" grpId="0" nodeType="withEffect">
                                  <p:stCondLst>
                                    <p:cond delay="5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88" dur="250" autoRev="1" fill="remove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89" dur="250" autoRev="1" fill="remove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90" dur="250" autoRev="1" fill="remove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1" dur="250" autoRev="1" fill="remove"/>
                                        <p:tgtEl>
                                          <p:spTgt spid="1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2" presetID="27" presetClass="emph" presetSubtype="0" fill="remove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93" dur="250" autoRev="1" fill="remove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94" dur="250" autoRev="1" fill="remove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95" dur="250" autoRev="1" fill="remove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6" dur="250" autoRev="1" fill="remove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7" presetID="27" presetClass="emph" presetSubtype="0" fill="remove" grpId="0" nodeType="withEffect">
                                  <p:stCondLst>
                                    <p:cond delay="52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98" dur="250" autoRev="1" fill="remove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99" dur="250" autoRev="1" fill="remove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00" dur="250" autoRev="1" fill="remove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1" dur="250" autoRev="1" fill="remove"/>
                                        <p:tgtEl>
                                          <p:spTgt spid="1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2" presetID="27" presetClass="emph" presetSubtype="0" fill="remove" grpId="0" nodeType="withEffect">
                                  <p:stCondLst>
                                    <p:cond delay="76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03" dur="250" autoRev="1" fill="remove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04" dur="250" autoRev="1" fill="remove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05" dur="250" autoRev="1" fill="remove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6" dur="250" autoRev="1" fill="remove"/>
                                        <p:tgtEl>
                                          <p:spTgt spid="1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7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08" dur="250" autoRev="1" fill="remove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09" dur="250" autoRev="1" fill="remove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10" dur="250" autoRev="1" fill="remove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1" dur="250" autoRev="1" fill="remove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2" presetID="27" presetClass="emph" presetSubtype="0" fill="remove" grpId="0" nodeType="withEffect">
                                  <p:stCondLst>
                                    <p:cond delay="36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13" dur="250" autoRev="1" fill="remove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14" dur="250" autoRev="1" fill="remove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15" dur="250" autoRev="1" fill="remove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6" dur="250" autoRev="1" fill="remove"/>
                                        <p:tgtEl>
                                          <p:spTgt spid="1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7" presetID="56" presetClass="path" presetSubtype="0" accel="50000" decel="50000" fill="hold" grpId="1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-2.29167E-6 -3.33333E-6 L 0.67565 -0.52037 " pathEditMode="relative" rAng="0" ptsTypes="AA">
                                      <p:cBhvr>
                                        <p:cTn id="9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776" y="-26019"/>
                                    </p:animMotion>
                                  </p:childTnLst>
                                </p:cTn>
                              </p:par>
                              <p:par>
                                <p:cTn id="919" presetID="56" presetClass="path" presetSubtype="0" accel="50000" decel="5000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animMotion origin="layout" path="M 1.08776 -0.88703 L 1.66901 -1.1081 " pathEditMode="relative" rAng="0" ptsTypes="AA">
                                      <p:cBhvr>
                                        <p:cTn id="9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71" y="-11921"/>
                                    </p:animMotion>
                                  </p:childTnLst>
                                </p:cTn>
                              </p:par>
                              <p:par>
                                <p:cTn id="921" presetID="56" presetClass="path" presetSubtype="0" accel="50000" decel="5000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animMotion origin="layout" path="M 1.10195 -0.86135 L 1.49948 -1.15764 " pathEditMode="relative" rAng="0" ptsTypes="AA">
                                      <p:cBhvr>
                                        <p:cTn id="9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70" y="-14815"/>
                                    </p:animMotion>
                                  </p:childTnLst>
                                </p:cTn>
                              </p:par>
                              <p:par>
                                <p:cTn id="923" presetID="56" presetClass="path" presetSubtype="0" accel="50000" decel="5000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animMotion origin="layout" path="M 1.1125 -0.84468 L 1.70833 -1.41968 " pathEditMode="relative" rAng="0" ptsTypes="AA">
                                      <p:cBhvr>
                                        <p:cTn id="9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66" y="-28750"/>
                                    </p:animMotion>
                                  </p:childTnLst>
                                </p:cTn>
                              </p:par>
                              <p:par>
                                <p:cTn id="925" presetID="56" presetClass="path" presetSubtype="0" accel="50000" decel="50000" fill="hold" nodeType="withEffect">
                                  <p:stCondLst>
                                    <p:cond delay="8400"/>
                                  </p:stCondLst>
                                  <p:childTnLst>
                                    <p:animMotion origin="layout" path="M 1.20365 -0.94375 L 1.76719 -1.34884 " pathEditMode="relative" rAng="0" ptsTypes="AA">
                                      <p:cBhvr>
                                        <p:cTn id="9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68" y="-20301"/>
                                    </p:animMotion>
                                  </p:childTnLst>
                                </p:cTn>
                              </p:par>
                              <p:par>
                                <p:cTn id="927" presetID="35" presetClass="path" presetSubtype="0" accel="50000" decel="50000" fill="hold" grpId="1" nodeType="withEffect">
                                  <p:stCondLst>
                                    <p:cond delay="8600"/>
                                  </p:stCondLst>
                                  <p:childTnLst>
                                    <p:animMotion origin="layout" path="M 4.79167E-6 3.7037E-6 L -0.52982 3.7037E-6 " pathEditMode="relative" rAng="0" ptsTypes="AA">
                                      <p:cBhvr>
                                        <p:cTn id="92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84" y="0"/>
                                    </p:animMotion>
                                  </p:childTnLst>
                                </p:cTn>
                              </p:par>
                              <p:par>
                                <p:cTn id="929" presetID="35" presetClass="path" presetSubtype="0" accel="50000" decel="50000" fill="hold" grpId="1" nodeType="withEffect">
                                  <p:stCondLst>
                                    <p:cond delay="8900"/>
                                  </p:stCondLst>
                                  <p:childTnLst>
                                    <p:animMotion origin="layout" path="M -4.58333E-6 -2.22222E-6 L -0.49505 -2.22222E-6 " pathEditMode="relative" rAng="0" ptsTypes="AA">
                                      <p:cBhvr>
                                        <p:cTn id="93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53" y="0"/>
                                    </p:animMotion>
                                  </p:childTnLst>
                                </p:cTn>
                              </p:par>
                              <p:par>
                                <p:cTn id="931" presetID="35" presetClass="path" presetSubtype="0" accel="50000" decel="50000" fill="hold" grpId="1" nodeType="withEffect">
                                  <p:stCondLst>
                                    <p:cond delay="9200"/>
                                  </p:stCondLst>
                                  <p:childTnLst>
                                    <p:animMotion origin="layout" path="M -4.58333E-6 -4.44444E-6 L -0.45221 -4.44444E-6 " pathEditMode="relative" rAng="0" ptsTypes="AA">
                                      <p:cBhvr>
                                        <p:cTn id="93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17" y="0"/>
                                    </p:animMotion>
                                  </p:childTnLst>
                                </p:cTn>
                              </p:par>
                              <p:par>
                                <p:cTn id="933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6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9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2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5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8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1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4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7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0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3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6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9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2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5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8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1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4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7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0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3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6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9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2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5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8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1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4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7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0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3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6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9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2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5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8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1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4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7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0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3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6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9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2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5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8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1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4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7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0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3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6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9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2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5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8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1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4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7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0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3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6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9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2" presetID="10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5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26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7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2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0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31"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2"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3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5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36"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7"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3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0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1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2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4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5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6" dur="5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7" dur="5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4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0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51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2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5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5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56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7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5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0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1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2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5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6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7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0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1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2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7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5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6" dur="5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7" dur="5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7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0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1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2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8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5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6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7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8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0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1"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2"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5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6" dur="5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7" dur="5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0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1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2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5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6" dur="5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7" dur="5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0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1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2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1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5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6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7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1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0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1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2"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2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5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6"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7"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2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0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1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2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3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5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6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7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3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0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1" dur="5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2" dur="5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5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6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7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0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1" dur="5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2" dur="5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5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5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56" dur="5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7" dur="5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5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0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1" dur="5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2" dur="500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5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6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7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0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1" dur="5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2" dur="5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7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5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6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7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7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0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81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2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5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86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7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0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1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2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5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6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7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0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01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2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0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5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06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7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0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0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11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2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1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5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16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7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1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0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1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2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2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5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6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7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2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0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1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2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3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5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6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7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3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0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1"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2"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5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6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7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0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51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2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5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56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7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0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61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2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6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5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66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7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6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0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1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2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7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5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6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7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7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0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81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2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8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5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86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7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8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0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91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2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9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5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96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7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9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0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01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2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0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5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06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7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0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0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11" dur="5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2" dur="5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1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5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16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7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18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0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1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2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23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5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6" dur="5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7" dur="5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2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0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1" dur="5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2" dur="5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3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5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36" dur="5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7" dur="500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38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0" presetID="53" presetClass="exit" presetSubtype="32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41" dur="5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2" dur="5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5" presetID="49" presetClass="exit" presetSubtype="0" accel="10000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4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1" presetID="49" presetClass="exit" presetSubtype="0" accel="10000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5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7" presetID="49" presetClass="exit" presetSubtype="0" accel="100000" fill="hold" grpId="2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5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3" presetID="49" presetClass="exit" presetSubtype="0" accel="10000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9" presetID="49" presetClass="exit" presetSubtype="0" accel="10000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7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5" presetID="49" presetClass="exit" presetSubtype="0" accel="10000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7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1" presetID="49" presetClass="exit" presetSubtype="0" accel="10000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7" presetID="49" presetClass="exit" presetSubtype="0" accel="10000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8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9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3" presetID="49" presetClass="exit" presetSubtype="0" accel="10000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9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9" presetID="49" presetClass="exit" presetSubtype="0" accel="10000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6" grpId="0" animBg="1"/>
      <p:bldP spid="16" grpId="1" animBg="1"/>
      <p:bldP spid="17" grpId="0" animBg="1"/>
      <p:bldP spid="17" grpId="1" animBg="1"/>
      <p:bldP spid="17" grpId="2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3" grpId="0" animBg="1"/>
      <p:bldP spid="23" grpId="1" animBg="1"/>
      <p:bldP spid="24" grpId="0" animBg="1"/>
      <p:bldP spid="24" grpId="1" animBg="1"/>
      <p:bldP spid="26" grpId="0" animBg="1"/>
      <p:bldP spid="26" grpId="1" animBg="1"/>
      <p:bldP spid="27" grpId="0" animBg="1"/>
      <p:bldP spid="27" grpId="1" animBg="1"/>
      <p:bldP spid="28" grpId="0"/>
      <p:bldP spid="28" grpId="1"/>
      <p:bldP spid="31" grpId="0"/>
      <p:bldP spid="31" grpId="1"/>
      <p:bldP spid="32" grpId="0"/>
      <p:bldP spid="32" grpId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93" grpId="0" animBg="1"/>
      <p:bldP spid="93" grpId="1" animBg="1"/>
      <p:bldP spid="94" grpId="0" animBg="1"/>
      <p:bldP spid="94" grpId="1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9" grpId="0" animBg="1"/>
      <p:bldP spid="99" grpId="1" animBg="1"/>
      <p:bldP spid="99" grpId="2" animBg="1"/>
      <p:bldP spid="100" grpId="0" animBg="1"/>
      <p:bldP spid="100" grpId="1" animBg="1"/>
      <p:bldP spid="100" grpId="2" animBg="1"/>
      <p:bldP spid="101" grpId="0" animBg="1"/>
      <p:bldP spid="101" grpId="1" animBg="1"/>
      <p:bldP spid="101" grpId="2" animBg="1"/>
      <p:bldP spid="102" grpId="0" animBg="1"/>
      <p:bldP spid="102" grpId="1" animBg="1"/>
      <p:bldP spid="102" grpId="2" animBg="1"/>
      <p:bldP spid="103" grpId="0" animBg="1"/>
      <p:bldP spid="103" grpId="1" animBg="1"/>
      <p:bldP spid="103" grpId="2" animBg="1"/>
      <p:bldP spid="104" grpId="0" animBg="1"/>
      <p:bldP spid="104" grpId="1" animBg="1"/>
      <p:bldP spid="104" grpId="2" animBg="1"/>
      <p:bldP spid="105" grpId="0" animBg="1"/>
      <p:bldP spid="105" grpId="1" animBg="1"/>
      <p:bldP spid="105" grpId="2" animBg="1"/>
      <p:bldP spid="106" grpId="0" animBg="1"/>
      <p:bldP spid="106" grpId="1" animBg="1"/>
      <p:bldP spid="106" grpId="2" animBg="1"/>
      <p:bldP spid="107" grpId="0" animBg="1"/>
      <p:bldP spid="107" grpId="1" animBg="1"/>
      <p:bldP spid="107" grpId="2" animBg="1"/>
      <p:bldP spid="108" grpId="0" animBg="1"/>
      <p:bldP spid="108" grpId="1" animBg="1"/>
      <p:bldP spid="108" grpId="2" animBg="1"/>
      <p:bldP spid="109" grpId="0" animBg="1"/>
      <p:bldP spid="109" grpId="1" animBg="1"/>
      <p:bldP spid="109" grpId="2" animBg="1"/>
      <p:bldP spid="110" grpId="0" animBg="1"/>
      <p:bldP spid="110" grpId="1" animBg="1"/>
      <p:bldP spid="110" grpId="2" animBg="1"/>
      <p:bldP spid="111" grpId="0" animBg="1"/>
      <p:bldP spid="111" grpId="1" animBg="1"/>
      <p:bldP spid="111" grpId="2" animBg="1"/>
      <p:bldP spid="112" grpId="0" animBg="1"/>
      <p:bldP spid="112" grpId="1" animBg="1"/>
      <p:bldP spid="112" grpId="2" animBg="1"/>
      <p:bldP spid="113" grpId="0" animBg="1"/>
      <p:bldP spid="113" grpId="1" animBg="1"/>
      <p:bldP spid="113" grpId="2" animBg="1"/>
      <p:bldP spid="114" grpId="0" animBg="1"/>
      <p:bldP spid="114" grpId="1" animBg="1"/>
      <p:bldP spid="114" grpId="2" animBg="1"/>
      <p:bldP spid="115" grpId="0" animBg="1"/>
      <p:bldP spid="115" grpId="1" animBg="1"/>
      <p:bldP spid="115" grpId="2" animBg="1"/>
      <p:bldP spid="116" grpId="0" animBg="1"/>
      <p:bldP spid="116" grpId="1" animBg="1"/>
      <p:bldP spid="116" grpId="2" animBg="1"/>
      <p:bldP spid="117" grpId="0" animBg="1"/>
      <p:bldP spid="117" grpId="1" animBg="1"/>
      <p:bldP spid="117" grpId="2" animBg="1"/>
      <p:bldP spid="118" grpId="0" animBg="1"/>
      <p:bldP spid="118" grpId="1" animBg="1"/>
      <p:bldP spid="118" grpId="2" animBg="1"/>
      <p:bldP spid="119" grpId="0" animBg="1"/>
      <p:bldP spid="119" grpId="1" animBg="1"/>
      <p:bldP spid="119" grpId="2" animBg="1"/>
      <p:bldP spid="120" grpId="0" animBg="1"/>
      <p:bldP spid="120" grpId="1" animBg="1"/>
      <p:bldP spid="120" grpId="2" animBg="1"/>
      <p:bldP spid="121" grpId="0" animBg="1"/>
      <p:bldP spid="121" grpId="1" animBg="1"/>
      <p:bldP spid="121" grpId="2" animBg="1"/>
      <p:bldP spid="122" grpId="0" animBg="1"/>
      <p:bldP spid="122" grpId="1" animBg="1"/>
      <p:bldP spid="122" grpId="2" animBg="1"/>
      <p:bldP spid="123" grpId="0" animBg="1"/>
      <p:bldP spid="123" grpId="1" animBg="1"/>
      <p:bldP spid="123" grpId="2" animBg="1"/>
      <p:bldP spid="124" grpId="0" animBg="1"/>
      <p:bldP spid="124" grpId="1" animBg="1"/>
      <p:bldP spid="124" grpId="2" animBg="1"/>
      <p:bldP spid="125" grpId="0" animBg="1"/>
      <p:bldP spid="125" grpId="1" animBg="1"/>
      <p:bldP spid="125" grpId="2" animBg="1"/>
      <p:bldP spid="126" grpId="0" animBg="1"/>
      <p:bldP spid="126" grpId="1" animBg="1"/>
      <p:bldP spid="126" grpId="2" animBg="1"/>
      <p:bldP spid="127" grpId="0" animBg="1"/>
      <p:bldP spid="127" grpId="1" animBg="1"/>
      <p:bldP spid="127" grpId="2" animBg="1"/>
      <p:bldP spid="128" grpId="0" animBg="1"/>
      <p:bldP spid="128" grpId="1" animBg="1"/>
      <p:bldP spid="128" grpId="2" animBg="1"/>
      <p:bldP spid="129" grpId="0" animBg="1"/>
      <p:bldP spid="129" grpId="1" animBg="1"/>
      <p:bldP spid="129" grpId="2" animBg="1"/>
      <p:bldP spid="130" grpId="0" animBg="1"/>
      <p:bldP spid="130" grpId="1" animBg="1"/>
      <p:bldP spid="130" grpId="2" animBg="1"/>
      <p:bldP spid="131" grpId="0" animBg="1"/>
      <p:bldP spid="131" grpId="1" animBg="1"/>
      <p:bldP spid="131" grpId="2" animBg="1"/>
      <p:bldP spid="132" grpId="0" animBg="1"/>
      <p:bldP spid="132" grpId="1" animBg="1"/>
      <p:bldP spid="132" grpId="2" animBg="1"/>
      <p:bldP spid="133" grpId="0" animBg="1"/>
      <p:bldP spid="133" grpId="1" animBg="1"/>
      <p:bldP spid="133" grpId="2" animBg="1"/>
      <p:bldP spid="134" grpId="0" animBg="1"/>
      <p:bldP spid="134" grpId="1" animBg="1"/>
      <p:bldP spid="134" grpId="2" animBg="1"/>
      <p:bldP spid="135" grpId="0" animBg="1"/>
      <p:bldP spid="135" grpId="1" animBg="1"/>
      <p:bldP spid="135" grpId="2" animBg="1"/>
      <p:bldP spid="136" grpId="0" animBg="1"/>
      <p:bldP spid="136" grpId="1" animBg="1"/>
      <p:bldP spid="136" grpId="2" animBg="1"/>
      <p:bldP spid="137" grpId="0" animBg="1"/>
      <p:bldP spid="137" grpId="1" animBg="1"/>
      <p:bldP spid="137" grpId="2" animBg="1"/>
      <p:bldP spid="138" grpId="0" animBg="1"/>
      <p:bldP spid="138" grpId="1" animBg="1"/>
      <p:bldP spid="138" grpId="2" animBg="1"/>
      <p:bldP spid="139" grpId="0" animBg="1"/>
      <p:bldP spid="139" grpId="1" animBg="1"/>
      <p:bldP spid="139" grpId="2" animBg="1"/>
      <p:bldP spid="140" grpId="0" animBg="1"/>
      <p:bldP spid="140" grpId="1" animBg="1"/>
      <p:bldP spid="140" grpId="2" animBg="1"/>
      <p:bldP spid="141" grpId="0" animBg="1"/>
      <p:bldP spid="141" grpId="1" animBg="1"/>
      <p:bldP spid="141" grpId="2" animBg="1"/>
      <p:bldP spid="142" grpId="0" animBg="1"/>
      <p:bldP spid="142" grpId="1" animBg="1"/>
      <p:bldP spid="142" grpId="2" animBg="1"/>
      <p:bldP spid="143" grpId="0" animBg="1"/>
      <p:bldP spid="143" grpId="1" animBg="1"/>
      <p:bldP spid="143" grpId="2" animBg="1"/>
      <p:bldP spid="144" grpId="0" animBg="1"/>
      <p:bldP spid="144" grpId="1" animBg="1"/>
      <p:bldP spid="144" grpId="2" animBg="1"/>
      <p:bldP spid="145" grpId="0" animBg="1"/>
      <p:bldP spid="145" grpId="1" animBg="1"/>
      <p:bldP spid="145" grpId="2" animBg="1"/>
      <p:bldP spid="146" grpId="0" animBg="1"/>
      <p:bldP spid="146" grpId="1" animBg="1"/>
      <p:bldP spid="146" grpId="2" animBg="1"/>
      <p:bldP spid="147" grpId="0" animBg="1"/>
      <p:bldP spid="147" grpId="1" animBg="1"/>
      <p:bldP spid="147" grpId="2" animBg="1"/>
      <p:bldP spid="148" grpId="0" animBg="1"/>
      <p:bldP spid="148" grpId="1" animBg="1"/>
      <p:bldP spid="148" grpId="2" animBg="1"/>
      <p:bldP spid="149" grpId="0" animBg="1"/>
      <p:bldP spid="149" grpId="1" animBg="1"/>
      <p:bldP spid="149" grpId="2" animBg="1"/>
      <p:bldP spid="150" grpId="0" animBg="1"/>
      <p:bldP spid="150" grpId="1" animBg="1"/>
      <p:bldP spid="150" grpId="2" animBg="1"/>
      <p:bldP spid="151" grpId="0" animBg="1"/>
      <p:bldP spid="151" grpId="1" animBg="1"/>
      <p:bldP spid="151" grpId="2" animBg="1"/>
      <p:bldP spid="152" grpId="0" animBg="1"/>
      <p:bldP spid="152" grpId="1" animBg="1"/>
      <p:bldP spid="152" grpId="2" animBg="1"/>
      <p:bldP spid="153" grpId="0" animBg="1"/>
      <p:bldP spid="153" grpId="1" animBg="1"/>
      <p:bldP spid="153" grpId="2" animBg="1"/>
      <p:bldP spid="154" grpId="0" animBg="1"/>
      <p:bldP spid="154" grpId="1" animBg="1"/>
      <p:bldP spid="154" grpId="2" animBg="1"/>
      <p:bldP spid="155" grpId="0" animBg="1"/>
      <p:bldP spid="155" grpId="1" animBg="1"/>
      <p:bldP spid="155" grpId="2" animBg="1"/>
      <p:bldP spid="156" grpId="0" animBg="1"/>
      <p:bldP spid="156" grpId="1" animBg="1"/>
      <p:bldP spid="156" grpId="2" animBg="1"/>
      <p:bldP spid="157" grpId="0" animBg="1"/>
      <p:bldP spid="157" grpId="1" animBg="1"/>
      <p:bldP spid="157" grpId="2" animBg="1"/>
      <p:bldP spid="158" grpId="0" animBg="1"/>
      <p:bldP spid="158" grpId="1" animBg="1"/>
      <p:bldP spid="158" grpId="2" animBg="1"/>
      <p:bldP spid="159" grpId="0" animBg="1"/>
      <p:bldP spid="159" grpId="1" animBg="1"/>
      <p:bldP spid="159" grpId="2" animBg="1"/>
      <p:bldP spid="160" grpId="0" animBg="1"/>
      <p:bldP spid="160" grpId="1" animBg="1"/>
      <p:bldP spid="160" grpId="2" animBg="1"/>
      <p:bldP spid="161" grpId="0" animBg="1"/>
      <p:bldP spid="161" grpId="1" animBg="1"/>
      <p:bldP spid="161" grpId="2" animBg="1"/>
      <p:bldP spid="162" grpId="0" animBg="1"/>
      <p:bldP spid="162" grpId="1" animBg="1"/>
      <p:bldP spid="162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زن - کالسکه">
            <a:extLst>
              <a:ext uri="{FF2B5EF4-FFF2-40B4-BE49-F238E27FC236}">
                <a16:creationId xmlns:a16="http://schemas.microsoft.com/office/drawing/2014/main" id="{F0559A1C-9309-4920-8824-214C691412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927492" y="1980498"/>
            <a:ext cx="3816325" cy="4151745"/>
          </a:xfrm>
          <a:prstGeom prst="rect">
            <a:avLst/>
          </a:prstGeom>
        </p:spPr>
      </p:pic>
      <p:pic>
        <p:nvPicPr>
          <p:cNvPr id="7" name="پیرزن">
            <a:extLst>
              <a:ext uri="{FF2B5EF4-FFF2-40B4-BE49-F238E27FC236}">
                <a16:creationId xmlns:a16="http://schemas.microsoft.com/office/drawing/2014/main" id="{B644D80E-0E75-4479-8E6C-5FD491B244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845" y="2304255"/>
            <a:ext cx="1662377" cy="3782290"/>
          </a:xfrm>
          <a:prstGeom prst="rect">
            <a:avLst/>
          </a:prstGeom>
        </p:spPr>
      </p:pic>
      <p:pic>
        <p:nvPicPr>
          <p:cNvPr id="16" name="عصا - پیرمرد">
            <a:extLst>
              <a:ext uri="{FF2B5EF4-FFF2-40B4-BE49-F238E27FC236}">
                <a16:creationId xmlns:a16="http://schemas.microsoft.com/office/drawing/2014/main" id="{2B211C22-46A2-49B1-A8BF-F6C38627FB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874" y="3284272"/>
            <a:ext cx="564968" cy="2824842"/>
          </a:xfrm>
          <a:prstGeom prst="rect">
            <a:avLst/>
          </a:prstGeom>
        </p:spPr>
      </p:pic>
      <p:pic>
        <p:nvPicPr>
          <p:cNvPr id="4" name="تن - پیرمرد">
            <a:extLst>
              <a:ext uri="{FF2B5EF4-FFF2-40B4-BE49-F238E27FC236}">
                <a16:creationId xmlns:a16="http://schemas.microsoft.com/office/drawing/2014/main" id="{9D3D4964-EBC6-4410-9623-C1F6E14AD8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90" y="1957367"/>
            <a:ext cx="1824760" cy="4151747"/>
          </a:xfrm>
          <a:prstGeom prst="rect">
            <a:avLst/>
          </a:prstGeom>
        </p:spPr>
      </p:pic>
      <p:pic>
        <p:nvPicPr>
          <p:cNvPr id="8" name="سر - پیرمرد">
            <a:extLst>
              <a:ext uri="{FF2B5EF4-FFF2-40B4-BE49-F238E27FC236}">
                <a16:creationId xmlns:a16="http://schemas.microsoft.com/office/drawing/2014/main" id="{84ACECF6-E6A4-420C-9606-F453A9BB04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762" y="1957366"/>
            <a:ext cx="579509" cy="693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845898"/>
      </p:ext>
    </p:extLst>
  </p:cSld>
  <p:clrMapOvr>
    <a:masterClrMapping/>
  </p:clrMapOvr>
  <p:transition spd="med" advClick="0" advTm="8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5E-6 4.81481E-6 L 0.36159 -0.00625 " pathEditMode="relative" rAng="0" ptsTypes="AA">
                                      <p:cBhvr>
                                        <p:cTn id="6" dur="3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73" y="-32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-600000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600000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600000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3.54167E-6 3.7037E-7 L 0.00313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565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قاب - پایینی">
            <a:extLst>
              <a:ext uri="{FF2B5EF4-FFF2-40B4-BE49-F238E27FC236}">
                <a16:creationId xmlns:a16="http://schemas.microsoft.com/office/drawing/2014/main" id="{289EAB00-4A13-4E30-97B5-D00521BCD6D9}"/>
              </a:ext>
            </a:extLst>
          </p:cNvPr>
          <p:cNvSpPr/>
          <p:nvPr/>
        </p:nvSpPr>
        <p:spPr>
          <a:xfrm>
            <a:off x="4920618" y="4553369"/>
            <a:ext cx="6793862" cy="1936331"/>
          </a:xfrm>
          <a:custGeom>
            <a:avLst/>
            <a:gdLst>
              <a:gd name="connsiteX0" fmla="*/ 0 w 6801312"/>
              <a:gd name="connsiteY0" fmla="*/ 0 h 1936331"/>
              <a:gd name="connsiteX1" fmla="*/ 4781550 w 6801312"/>
              <a:gd name="connsiteY1" fmla="*/ 0 h 1936331"/>
              <a:gd name="connsiteX2" fmla="*/ 4781550 w 6801312"/>
              <a:gd name="connsiteY2" fmla="*/ 114300 h 1936331"/>
              <a:gd name="connsiteX3" fmla="*/ 6251993 w 6801312"/>
              <a:gd name="connsiteY3" fmla="*/ 114300 h 1936331"/>
              <a:gd name="connsiteX4" fmla="*/ 6251993 w 6801312"/>
              <a:gd name="connsiteY4" fmla="*/ 256135 h 1936331"/>
              <a:gd name="connsiteX5" fmla="*/ 6521274 w 6801312"/>
              <a:gd name="connsiteY5" fmla="*/ 256135 h 1936331"/>
              <a:gd name="connsiteX6" fmla="*/ 6801312 w 6801312"/>
              <a:gd name="connsiteY6" fmla="*/ 536173 h 1936331"/>
              <a:gd name="connsiteX7" fmla="*/ 6801312 w 6801312"/>
              <a:gd name="connsiteY7" fmla="*/ 1656293 h 1936331"/>
              <a:gd name="connsiteX8" fmla="*/ 6521274 w 6801312"/>
              <a:gd name="connsiteY8" fmla="*/ 1936331 h 1936331"/>
              <a:gd name="connsiteX9" fmla="*/ 6377377 w 6801312"/>
              <a:gd name="connsiteY9" fmla="*/ 1936331 h 1936331"/>
              <a:gd name="connsiteX10" fmla="*/ 6244042 w 6801312"/>
              <a:gd name="connsiteY10" fmla="*/ 1926317 h 1936331"/>
              <a:gd name="connsiteX11" fmla="*/ 6244042 w 6801312"/>
              <a:gd name="connsiteY11" fmla="*/ 1923448 h 1936331"/>
              <a:gd name="connsiteX12" fmla="*/ 1470443 w 6801312"/>
              <a:gd name="connsiteY12" fmla="*/ 1562100 h 1936331"/>
              <a:gd name="connsiteX13" fmla="*/ 1470443 w 6801312"/>
              <a:gd name="connsiteY13" fmla="*/ 1559108 h 1936331"/>
              <a:gd name="connsiteX14" fmla="*/ 0 w 6801312"/>
              <a:gd name="connsiteY14" fmla="*/ 1447800 h 193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801312" h="1936331">
                <a:moveTo>
                  <a:pt x="0" y="0"/>
                </a:moveTo>
                <a:lnTo>
                  <a:pt x="4781550" y="0"/>
                </a:lnTo>
                <a:lnTo>
                  <a:pt x="4781550" y="114300"/>
                </a:lnTo>
                <a:lnTo>
                  <a:pt x="6251993" y="114300"/>
                </a:lnTo>
                <a:lnTo>
                  <a:pt x="6251993" y="256135"/>
                </a:lnTo>
                <a:lnTo>
                  <a:pt x="6521274" y="256135"/>
                </a:lnTo>
                <a:cubicBezTo>
                  <a:pt x="6675935" y="256135"/>
                  <a:pt x="6801312" y="381512"/>
                  <a:pt x="6801312" y="536173"/>
                </a:cubicBezTo>
                <a:lnTo>
                  <a:pt x="6801312" y="1656293"/>
                </a:lnTo>
                <a:cubicBezTo>
                  <a:pt x="6801312" y="1810954"/>
                  <a:pt x="6675935" y="1936331"/>
                  <a:pt x="6521274" y="1936331"/>
                </a:cubicBezTo>
                <a:lnTo>
                  <a:pt x="6377377" y="1936331"/>
                </a:lnTo>
                <a:lnTo>
                  <a:pt x="6244042" y="1926317"/>
                </a:lnTo>
                <a:lnTo>
                  <a:pt x="6244042" y="1923448"/>
                </a:lnTo>
                <a:lnTo>
                  <a:pt x="1470443" y="1562100"/>
                </a:lnTo>
                <a:lnTo>
                  <a:pt x="1470443" y="1559108"/>
                </a:lnTo>
                <a:lnTo>
                  <a:pt x="0" y="1447800"/>
                </a:lnTo>
                <a:close/>
              </a:path>
            </a:pathLst>
          </a:custGeom>
          <a:solidFill>
            <a:srgbClr val="AFBA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algn="ctr"/>
            <a:endParaRPr lang="fa-IR"/>
          </a:p>
        </p:txBody>
      </p:sp>
      <p:sp>
        <p:nvSpPr>
          <p:cNvPr id="30" name="قاب - مانیتور">
            <a:extLst>
              <a:ext uri="{FF2B5EF4-FFF2-40B4-BE49-F238E27FC236}">
                <a16:creationId xmlns:a16="http://schemas.microsoft.com/office/drawing/2014/main" id="{83197215-A75A-4FE4-998F-E292E93283C1}"/>
              </a:ext>
            </a:extLst>
          </p:cNvPr>
          <p:cNvSpPr/>
          <p:nvPr/>
        </p:nvSpPr>
        <p:spPr>
          <a:xfrm rot="162957">
            <a:off x="3149446" y="-172428"/>
            <a:ext cx="8702674" cy="5444939"/>
          </a:xfrm>
          <a:custGeom>
            <a:avLst/>
            <a:gdLst>
              <a:gd name="connsiteX0" fmla="*/ 2867229 w 8702674"/>
              <a:gd name="connsiteY0" fmla="*/ 264586 h 5444939"/>
              <a:gd name="connsiteX1" fmla="*/ 8444759 w 8702674"/>
              <a:gd name="connsiteY1" fmla="*/ 0 h 5444939"/>
              <a:gd name="connsiteX2" fmla="*/ 8686450 w 8702674"/>
              <a:gd name="connsiteY2" fmla="*/ 5094909 h 5444939"/>
              <a:gd name="connsiteX3" fmla="*/ 8688487 w 8702674"/>
              <a:gd name="connsiteY3" fmla="*/ 5137840 h 5444939"/>
              <a:gd name="connsiteX4" fmla="*/ 8702674 w 8702674"/>
              <a:gd name="connsiteY4" fmla="*/ 5436905 h 5444939"/>
              <a:gd name="connsiteX5" fmla="*/ 8533319 w 8702674"/>
              <a:gd name="connsiteY5" fmla="*/ 5444939 h 5444939"/>
              <a:gd name="connsiteX6" fmla="*/ 8533178 w 8702674"/>
              <a:gd name="connsiteY6" fmla="*/ 5441967 h 5444939"/>
              <a:gd name="connsiteX7" fmla="*/ 625443 w 8702674"/>
              <a:gd name="connsiteY7" fmla="*/ 5441967 h 5444939"/>
              <a:gd name="connsiteX8" fmla="*/ 625443 w 8702674"/>
              <a:gd name="connsiteY8" fmla="*/ 5377298 h 5444939"/>
              <a:gd name="connsiteX9" fmla="*/ 213037 w 8702674"/>
              <a:gd name="connsiteY9" fmla="*/ 5396862 h 5444939"/>
              <a:gd name="connsiteX10" fmla="*/ 0 w 8702674"/>
              <a:gd name="connsiteY10" fmla="*/ 905994 h 5444939"/>
              <a:gd name="connsiteX11" fmla="*/ 4821 w 8702674"/>
              <a:gd name="connsiteY11" fmla="*/ 905765 h 5444939"/>
              <a:gd name="connsiteX12" fmla="*/ 3648 w 8702674"/>
              <a:gd name="connsiteY12" fmla="*/ 870067 h 5444939"/>
              <a:gd name="connsiteX13" fmla="*/ 241384 w 8702674"/>
              <a:gd name="connsiteY13" fmla="*/ 616735 h 544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702674" h="5444939">
                <a:moveTo>
                  <a:pt x="2867229" y="264586"/>
                </a:moveTo>
                <a:lnTo>
                  <a:pt x="8444759" y="0"/>
                </a:lnTo>
                <a:lnTo>
                  <a:pt x="8686450" y="5094909"/>
                </a:lnTo>
                <a:lnTo>
                  <a:pt x="8688487" y="5137840"/>
                </a:lnTo>
                <a:lnTo>
                  <a:pt x="8702674" y="5436905"/>
                </a:lnTo>
                <a:lnTo>
                  <a:pt x="8533319" y="5444939"/>
                </a:lnTo>
                <a:lnTo>
                  <a:pt x="8533178" y="5441967"/>
                </a:lnTo>
                <a:lnTo>
                  <a:pt x="625443" y="5441967"/>
                </a:lnTo>
                <a:lnTo>
                  <a:pt x="625443" y="5377298"/>
                </a:lnTo>
                <a:lnTo>
                  <a:pt x="213037" y="5396862"/>
                </a:lnTo>
                <a:lnTo>
                  <a:pt x="0" y="905994"/>
                </a:lnTo>
                <a:lnTo>
                  <a:pt x="4821" y="905765"/>
                </a:lnTo>
                <a:lnTo>
                  <a:pt x="3648" y="870067"/>
                </a:lnTo>
                <a:cubicBezTo>
                  <a:pt x="12403" y="742511"/>
                  <a:pt x="109725" y="634391"/>
                  <a:pt x="241384" y="616735"/>
                </a:cubicBezTo>
                <a:close/>
              </a:path>
            </a:pathLst>
          </a:custGeom>
          <a:solidFill>
            <a:srgbClr val="4445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algn="ctr"/>
            <a:endParaRPr lang="fa-IR" dirty="0"/>
          </a:p>
        </p:txBody>
      </p:sp>
      <p:sp>
        <p:nvSpPr>
          <p:cNvPr id="39" name="صفحه نمایش">
            <a:extLst>
              <a:ext uri="{FF2B5EF4-FFF2-40B4-BE49-F238E27FC236}">
                <a16:creationId xmlns:a16="http://schemas.microsoft.com/office/drawing/2014/main" id="{9462D000-F3BA-4539-A7F9-9D8C9567322B}"/>
              </a:ext>
            </a:extLst>
          </p:cNvPr>
          <p:cNvSpPr/>
          <p:nvPr/>
        </p:nvSpPr>
        <p:spPr>
          <a:xfrm flipV="1">
            <a:off x="3582760" y="-13608"/>
            <a:ext cx="7581900" cy="4908550"/>
          </a:xfrm>
          <a:custGeom>
            <a:avLst/>
            <a:gdLst>
              <a:gd name="connsiteX0" fmla="*/ 7581900 w 7581900"/>
              <a:gd name="connsiteY0" fmla="*/ 4908550 h 4908550"/>
              <a:gd name="connsiteX1" fmla="*/ 7581900 w 7581900"/>
              <a:gd name="connsiteY1" fmla="*/ 3003549 h 4908550"/>
              <a:gd name="connsiteX2" fmla="*/ 7581900 w 7581900"/>
              <a:gd name="connsiteY2" fmla="*/ 1612900 h 4908550"/>
              <a:gd name="connsiteX3" fmla="*/ 7581900 w 7581900"/>
              <a:gd name="connsiteY3" fmla="*/ 635000 h 4908550"/>
              <a:gd name="connsiteX4" fmla="*/ 7581900 w 7581900"/>
              <a:gd name="connsiteY4" fmla="*/ 241299 h 4908550"/>
              <a:gd name="connsiteX5" fmla="*/ 7581900 w 7581900"/>
              <a:gd name="connsiteY5" fmla="*/ 0 h 4908550"/>
              <a:gd name="connsiteX6" fmla="*/ 4003675 w 7581900"/>
              <a:gd name="connsiteY6" fmla="*/ 127000 h 4908550"/>
              <a:gd name="connsiteX7" fmla="*/ 4003675 w 7581900"/>
              <a:gd name="connsiteY7" fmla="*/ 130639 h 4908550"/>
              <a:gd name="connsiteX8" fmla="*/ 885825 w 7581900"/>
              <a:gd name="connsiteY8" fmla="*/ 241299 h 4908550"/>
              <a:gd name="connsiteX9" fmla="*/ 0 w 7581900"/>
              <a:gd name="connsiteY9" fmla="*/ 241299 h 4908550"/>
              <a:gd name="connsiteX10" fmla="*/ 0 w 7581900"/>
              <a:gd name="connsiteY10" fmla="*/ 2272030 h 4908550"/>
              <a:gd name="connsiteX11" fmla="*/ 0 w 7581900"/>
              <a:gd name="connsiteY11" fmla="*/ 2272030 h 4908550"/>
              <a:gd name="connsiteX12" fmla="*/ 0 w 7581900"/>
              <a:gd name="connsiteY12" fmla="*/ 4249420 h 490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581900" h="4908550">
                <a:moveTo>
                  <a:pt x="7581900" y="4908550"/>
                </a:moveTo>
                <a:lnTo>
                  <a:pt x="7581900" y="3003549"/>
                </a:lnTo>
                <a:lnTo>
                  <a:pt x="7581900" y="1612900"/>
                </a:lnTo>
                <a:lnTo>
                  <a:pt x="7581900" y="635000"/>
                </a:lnTo>
                <a:lnTo>
                  <a:pt x="7581900" y="241299"/>
                </a:lnTo>
                <a:lnTo>
                  <a:pt x="7581900" y="0"/>
                </a:lnTo>
                <a:lnTo>
                  <a:pt x="4003675" y="127000"/>
                </a:lnTo>
                <a:lnTo>
                  <a:pt x="4003675" y="130639"/>
                </a:lnTo>
                <a:lnTo>
                  <a:pt x="885825" y="241299"/>
                </a:lnTo>
                <a:lnTo>
                  <a:pt x="0" y="241299"/>
                </a:lnTo>
                <a:lnTo>
                  <a:pt x="0" y="2272030"/>
                </a:lnTo>
                <a:lnTo>
                  <a:pt x="0" y="2272030"/>
                </a:lnTo>
                <a:lnTo>
                  <a:pt x="0" y="424942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algn="ctr"/>
            <a:endParaRPr lang="fa-IR"/>
          </a:p>
        </p:txBody>
      </p:sp>
      <p:sp>
        <p:nvSpPr>
          <p:cNvPr id="75" name="نوار بالایی">
            <a:extLst>
              <a:ext uri="{FF2B5EF4-FFF2-40B4-BE49-F238E27FC236}">
                <a16:creationId xmlns:a16="http://schemas.microsoft.com/office/drawing/2014/main" id="{231316E7-79B8-43A0-A744-2AC01077B177}"/>
              </a:ext>
            </a:extLst>
          </p:cNvPr>
          <p:cNvSpPr/>
          <p:nvPr/>
        </p:nvSpPr>
        <p:spPr>
          <a:xfrm rot="10800000">
            <a:off x="3575934" y="-26350"/>
            <a:ext cx="7588725" cy="1341015"/>
          </a:xfrm>
          <a:custGeom>
            <a:avLst/>
            <a:gdLst>
              <a:gd name="connsiteX0" fmla="*/ 93560 w 7592645"/>
              <a:gd name="connsiteY0" fmla="*/ 1341015 h 1341015"/>
              <a:gd name="connsiteX1" fmla="*/ 90723 w 7592645"/>
              <a:gd name="connsiteY1" fmla="*/ 1309266 h 1341015"/>
              <a:gd name="connsiteX2" fmla="*/ 0 w 7592645"/>
              <a:gd name="connsiteY2" fmla="*/ 1309266 h 1341015"/>
              <a:gd name="connsiteX3" fmla="*/ 0 w 7592645"/>
              <a:gd name="connsiteY3" fmla="*/ 849825 h 1341015"/>
              <a:gd name="connsiteX4" fmla="*/ 0 w 7592645"/>
              <a:gd name="connsiteY4" fmla="*/ 653945 h 1341015"/>
              <a:gd name="connsiteX5" fmla="*/ 0 w 7592645"/>
              <a:gd name="connsiteY5" fmla="*/ 518355 h 1341015"/>
              <a:gd name="connsiteX6" fmla="*/ 7710 w 7592645"/>
              <a:gd name="connsiteY6" fmla="*/ 518355 h 1341015"/>
              <a:gd name="connsiteX7" fmla="*/ 7465 w 7592645"/>
              <a:gd name="connsiteY7" fmla="*/ 515557 h 1341015"/>
              <a:gd name="connsiteX8" fmla="*/ 67316 w 7592645"/>
              <a:gd name="connsiteY8" fmla="*/ 511481 h 1341015"/>
              <a:gd name="connsiteX9" fmla="*/ 67412 w 7592645"/>
              <a:gd name="connsiteY9" fmla="*/ 512792 h 1341015"/>
              <a:gd name="connsiteX10" fmla="*/ 280265 w 7592645"/>
              <a:gd name="connsiteY10" fmla="*/ 496980 h 1341015"/>
              <a:gd name="connsiteX11" fmla="*/ 7508146 w 7592645"/>
              <a:gd name="connsiteY11" fmla="*/ 4768 h 1341015"/>
              <a:gd name="connsiteX12" fmla="*/ 7508074 w 7592645"/>
              <a:gd name="connsiteY12" fmla="*/ 4706 h 1341015"/>
              <a:gd name="connsiteX13" fmla="*/ 7524364 w 7592645"/>
              <a:gd name="connsiteY13" fmla="*/ 3664 h 1341015"/>
              <a:gd name="connsiteX14" fmla="*/ 7541146 w 7592645"/>
              <a:gd name="connsiteY14" fmla="*/ 2521 h 1341015"/>
              <a:gd name="connsiteX15" fmla="*/ 7541151 w 7592645"/>
              <a:gd name="connsiteY15" fmla="*/ 2590 h 1341015"/>
              <a:gd name="connsiteX16" fmla="*/ 7581655 w 7592645"/>
              <a:gd name="connsiteY16" fmla="*/ 0 h 1341015"/>
              <a:gd name="connsiteX17" fmla="*/ 7581741 w 7592645"/>
              <a:gd name="connsiteY17" fmla="*/ 1321 h 1341015"/>
              <a:gd name="connsiteX18" fmla="*/ 7586155 w 7592645"/>
              <a:gd name="connsiteY18" fmla="*/ 686 h 1341015"/>
              <a:gd name="connsiteX19" fmla="*/ 7586155 w 7592645"/>
              <a:gd name="connsiteY19" fmla="*/ 19812 h 1341015"/>
              <a:gd name="connsiteX20" fmla="*/ 7588494 w 7592645"/>
              <a:gd name="connsiteY20" fmla="*/ 19472 h 1341015"/>
              <a:gd name="connsiteX21" fmla="*/ 7588494 w 7592645"/>
              <a:gd name="connsiteY21" fmla="*/ 542234 h 1341015"/>
              <a:gd name="connsiteX22" fmla="*/ 7592645 w 7592645"/>
              <a:gd name="connsiteY22" fmla="*/ 589546 h 1341015"/>
              <a:gd name="connsiteX23" fmla="*/ 7588494 w 7592645"/>
              <a:gd name="connsiteY23" fmla="*/ 589910 h 1341015"/>
              <a:gd name="connsiteX24" fmla="*/ 7588494 w 7592645"/>
              <a:gd name="connsiteY24" fmla="*/ 660822 h 1341015"/>
              <a:gd name="connsiteX25" fmla="*/ 7581136 w 7592645"/>
              <a:gd name="connsiteY25" fmla="*/ 660822 h 1341015"/>
              <a:gd name="connsiteX26" fmla="*/ 7582143 w 7592645"/>
              <a:gd name="connsiteY26" fmla="*/ 672093 h 1341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592645" h="1341015">
                <a:moveTo>
                  <a:pt x="93560" y="1341015"/>
                </a:moveTo>
                <a:lnTo>
                  <a:pt x="90723" y="1309266"/>
                </a:lnTo>
                <a:lnTo>
                  <a:pt x="0" y="1309266"/>
                </a:lnTo>
                <a:lnTo>
                  <a:pt x="0" y="849825"/>
                </a:lnTo>
                <a:lnTo>
                  <a:pt x="0" y="653945"/>
                </a:lnTo>
                <a:lnTo>
                  <a:pt x="0" y="518355"/>
                </a:lnTo>
                <a:lnTo>
                  <a:pt x="7710" y="518355"/>
                </a:lnTo>
                <a:lnTo>
                  <a:pt x="7465" y="515557"/>
                </a:lnTo>
                <a:lnTo>
                  <a:pt x="67316" y="511481"/>
                </a:lnTo>
                <a:lnTo>
                  <a:pt x="67412" y="512792"/>
                </a:lnTo>
                <a:lnTo>
                  <a:pt x="280265" y="496980"/>
                </a:lnTo>
                <a:lnTo>
                  <a:pt x="7508146" y="4768"/>
                </a:lnTo>
                <a:lnTo>
                  <a:pt x="7508074" y="4706"/>
                </a:lnTo>
                <a:lnTo>
                  <a:pt x="7524364" y="3664"/>
                </a:lnTo>
                <a:lnTo>
                  <a:pt x="7541146" y="2521"/>
                </a:lnTo>
                <a:lnTo>
                  <a:pt x="7541151" y="2590"/>
                </a:lnTo>
                <a:lnTo>
                  <a:pt x="7581655" y="0"/>
                </a:lnTo>
                <a:lnTo>
                  <a:pt x="7581741" y="1321"/>
                </a:lnTo>
                <a:lnTo>
                  <a:pt x="7586155" y="686"/>
                </a:lnTo>
                <a:lnTo>
                  <a:pt x="7586155" y="19812"/>
                </a:lnTo>
                <a:lnTo>
                  <a:pt x="7588494" y="19472"/>
                </a:lnTo>
                <a:lnTo>
                  <a:pt x="7588494" y="542234"/>
                </a:lnTo>
                <a:lnTo>
                  <a:pt x="7592645" y="589546"/>
                </a:lnTo>
                <a:lnTo>
                  <a:pt x="7588494" y="589910"/>
                </a:lnTo>
                <a:lnTo>
                  <a:pt x="7588494" y="660822"/>
                </a:lnTo>
                <a:lnTo>
                  <a:pt x="7581136" y="660822"/>
                </a:lnTo>
                <a:lnTo>
                  <a:pt x="7582143" y="672093"/>
                </a:lnTo>
                <a:close/>
              </a:path>
            </a:pathLst>
          </a:custGeom>
          <a:solidFill>
            <a:srgbClr val="BCC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algn="ctr"/>
            <a:endParaRPr lang="fa-IR" dirty="0"/>
          </a:p>
        </p:txBody>
      </p:sp>
      <p:pic>
        <p:nvPicPr>
          <p:cNvPr id="3" name="صفحه وب">
            <a:extLst>
              <a:ext uri="{FF2B5EF4-FFF2-40B4-BE49-F238E27FC236}">
                <a16:creationId xmlns:a16="http://schemas.microsoft.com/office/drawing/2014/main" id="{B16E690F-BCF2-4DDB-AF84-022AD509E0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609" y="-4991"/>
            <a:ext cx="7639050" cy="4905375"/>
          </a:xfrm>
          <a:prstGeom prst="rect">
            <a:avLst/>
          </a:prstGeom>
        </p:spPr>
      </p:pic>
      <p:pic>
        <p:nvPicPr>
          <p:cNvPr id="19" name="مرد">
            <a:extLst>
              <a:ext uri="{FF2B5EF4-FFF2-40B4-BE49-F238E27FC236}">
                <a16:creationId xmlns:a16="http://schemas.microsoft.com/office/drawing/2014/main" id="{A8C02B6D-EBCA-4CB9-9082-61C411DC1D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58" y="-19050"/>
            <a:ext cx="5792039" cy="6858000"/>
          </a:xfrm>
          <a:prstGeom prst="rect">
            <a:avLst/>
          </a:prstGeom>
        </p:spPr>
      </p:pic>
      <p:sp>
        <p:nvSpPr>
          <p:cNvPr id="8" name="موی سر">
            <a:extLst>
              <a:ext uri="{FF2B5EF4-FFF2-40B4-BE49-F238E27FC236}">
                <a16:creationId xmlns:a16="http://schemas.microsoft.com/office/drawing/2014/main" id="{688D1F4B-7EAA-4A98-ADE3-60657C359D0F}"/>
              </a:ext>
            </a:extLst>
          </p:cNvPr>
          <p:cNvSpPr/>
          <p:nvPr/>
        </p:nvSpPr>
        <p:spPr>
          <a:xfrm rot="10800000">
            <a:off x="-38100" y="-12700"/>
            <a:ext cx="1079501" cy="1417651"/>
          </a:xfrm>
          <a:custGeom>
            <a:avLst/>
            <a:gdLst>
              <a:gd name="connsiteX0" fmla="*/ 1079501 w 1079501"/>
              <a:gd name="connsiteY0" fmla="*/ 1417651 h 1417651"/>
              <a:gd name="connsiteX1" fmla="*/ 0 w 1079501"/>
              <a:gd name="connsiteY1" fmla="*/ 1417651 h 1417651"/>
              <a:gd name="connsiteX2" fmla="*/ 462808 w 1079501"/>
              <a:gd name="connsiteY2" fmla="*/ 183497 h 1417651"/>
              <a:gd name="connsiteX3" fmla="*/ 464806 w 1079501"/>
              <a:gd name="connsiteY3" fmla="*/ 157292 h 1417651"/>
              <a:gd name="connsiteX4" fmla="*/ 473466 w 1079501"/>
              <a:gd name="connsiteY4" fmla="*/ 155076 h 1417651"/>
              <a:gd name="connsiteX5" fmla="*/ 474518 w 1079501"/>
              <a:gd name="connsiteY5" fmla="*/ 152270 h 1417651"/>
              <a:gd name="connsiteX6" fmla="*/ 475386 w 1079501"/>
              <a:gd name="connsiteY6" fmla="*/ 154585 h 1417651"/>
              <a:gd name="connsiteX7" fmla="*/ 1079501 w 1079501"/>
              <a:gd name="connsiteY7" fmla="*/ 0 h 1417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79501" h="1417651">
                <a:moveTo>
                  <a:pt x="1079501" y="1417651"/>
                </a:moveTo>
                <a:lnTo>
                  <a:pt x="0" y="1417651"/>
                </a:lnTo>
                <a:lnTo>
                  <a:pt x="462808" y="183497"/>
                </a:lnTo>
                <a:lnTo>
                  <a:pt x="464806" y="157292"/>
                </a:lnTo>
                <a:lnTo>
                  <a:pt x="473466" y="155076"/>
                </a:lnTo>
                <a:lnTo>
                  <a:pt x="474518" y="152270"/>
                </a:lnTo>
                <a:lnTo>
                  <a:pt x="475386" y="154585"/>
                </a:lnTo>
                <a:lnTo>
                  <a:pt x="1079501" y="0"/>
                </a:lnTo>
                <a:close/>
              </a:path>
            </a:pathLst>
          </a:custGeom>
          <a:solidFill>
            <a:srgbClr val="7565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algn="ctr"/>
            <a:endParaRPr lang="fa-IR"/>
          </a:p>
        </p:txBody>
      </p:sp>
      <p:sp>
        <p:nvSpPr>
          <p:cNvPr id="59" name="پایه">
            <a:extLst>
              <a:ext uri="{FF2B5EF4-FFF2-40B4-BE49-F238E27FC236}">
                <a16:creationId xmlns:a16="http://schemas.microsoft.com/office/drawing/2014/main" id="{BE0314F7-1BB9-4A49-8175-5CDE7335EBF7}"/>
              </a:ext>
            </a:extLst>
          </p:cNvPr>
          <p:cNvSpPr/>
          <p:nvPr/>
        </p:nvSpPr>
        <p:spPr>
          <a:xfrm rot="10977104">
            <a:off x="5782514" y="5876872"/>
            <a:ext cx="2473545" cy="1045509"/>
          </a:xfrm>
          <a:custGeom>
            <a:avLst/>
            <a:gdLst>
              <a:gd name="connsiteX0" fmla="*/ 2409269 w 2473545"/>
              <a:gd name="connsiteY0" fmla="*/ 929102 h 1045509"/>
              <a:gd name="connsiteX1" fmla="*/ 151704 w 2473545"/>
              <a:gd name="connsiteY1" fmla="*/ 1045509 h 1045509"/>
              <a:gd name="connsiteX2" fmla="*/ 0 w 2473545"/>
              <a:gd name="connsiteY2" fmla="*/ 127543 h 1045509"/>
              <a:gd name="connsiteX3" fmla="*/ 2473545 w 2473545"/>
              <a:gd name="connsiteY3" fmla="*/ 0 h 1045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73545" h="1045509">
                <a:moveTo>
                  <a:pt x="2409269" y="929102"/>
                </a:moveTo>
                <a:lnTo>
                  <a:pt x="151704" y="1045509"/>
                </a:lnTo>
                <a:lnTo>
                  <a:pt x="0" y="127543"/>
                </a:lnTo>
                <a:lnTo>
                  <a:pt x="2473545" y="0"/>
                </a:lnTo>
                <a:close/>
              </a:path>
            </a:pathLst>
          </a:custGeom>
          <a:solidFill>
            <a:srgbClr val="AFBA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algn="ctr"/>
            <a:endParaRPr lang="fa-IR"/>
          </a:p>
        </p:txBody>
      </p:sp>
      <p:sp>
        <p:nvSpPr>
          <p:cNvPr id="73" name="سایه - پایه">
            <a:extLst>
              <a:ext uri="{FF2B5EF4-FFF2-40B4-BE49-F238E27FC236}">
                <a16:creationId xmlns:a16="http://schemas.microsoft.com/office/drawing/2014/main" id="{D064CC18-83F1-4B5B-B1B9-4B785722B31E}"/>
              </a:ext>
            </a:extLst>
          </p:cNvPr>
          <p:cNvSpPr/>
          <p:nvPr/>
        </p:nvSpPr>
        <p:spPr>
          <a:xfrm rot="152614">
            <a:off x="5821501" y="6122967"/>
            <a:ext cx="2393370" cy="407733"/>
          </a:xfrm>
          <a:custGeom>
            <a:avLst/>
            <a:gdLst>
              <a:gd name="connsiteX0" fmla="*/ 12015 w 2393370"/>
              <a:gd name="connsiteY0" fmla="*/ 0 h 407733"/>
              <a:gd name="connsiteX1" fmla="*/ 2015887 w 2393370"/>
              <a:gd name="connsiteY1" fmla="*/ 76497 h 407733"/>
              <a:gd name="connsiteX2" fmla="*/ 2074965 w 2393370"/>
              <a:gd name="connsiteY2" fmla="*/ 76497 h 407733"/>
              <a:gd name="connsiteX3" fmla="*/ 2074898 w 2393370"/>
              <a:gd name="connsiteY3" fmla="*/ 76087 h 407733"/>
              <a:gd name="connsiteX4" fmla="*/ 2083815 w 2393370"/>
              <a:gd name="connsiteY4" fmla="*/ 76497 h 407733"/>
              <a:gd name="connsiteX5" fmla="*/ 2336785 w 2393370"/>
              <a:gd name="connsiteY5" fmla="*/ 76497 h 407733"/>
              <a:gd name="connsiteX6" fmla="*/ 2336785 w 2393370"/>
              <a:gd name="connsiteY6" fmla="*/ 88136 h 407733"/>
              <a:gd name="connsiteX7" fmla="*/ 2341318 w 2393370"/>
              <a:gd name="connsiteY7" fmla="*/ 88345 h 407733"/>
              <a:gd name="connsiteX8" fmla="*/ 2393370 w 2393370"/>
              <a:gd name="connsiteY8" fmla="*/ 407733 h 407733"/>
              <a:gd name="connsiteX9" fmla="*/ 2184544 w 2393370"/>
              <a:gd name="connsiteY9" fmla="*/ 398125 h 407733"/>
              <a:gd name="connsiteX10" fmla="*/ 2009866 w 2393370"/>
              <a:gd name="connsiteY10" fmla="*/ 391457 h 407733"/>
              <a:gd name="connsiteX11" fmla="*/ 2002085 w 2393370"/>
              <a:gd name="connsiteY11" fmla="*/ 391457 h 407733"/>
              <a:gd name="connsiteX12" fmla="*/ 2002085 w 2393370"/>
              <a:gd name="connsiteY12" fmla="*/ 391160 h 407733"/>
              <a:gd name="connsiteX13" fmla="*/ 0 w 2393370"/>
              <a:gd name="connsiteY13" fmla="*/ 314731 h 407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93370" h="407733">
                <a:moveTo>
                  <a:pt x="12015" y="0"/>
                </a:moveTo>
                <a:lnTo>
                  <a:pt x="2015887" y="76497"/>
                </a:lnTo>
                <a:lnTo>
                  <a:pt x="2074965" y="76497"/>
                </a:lnTo>
                <a:lnTo>
                  <a:pt x="2074898" y="76087"/>
                </a:lnTo>
                <a:lnTo>
                  <a:pt x="2083815" y="76497"/>
                </a:lnTo>
                <a:lnTo>
                  <a:pt x="2336785" y="76497"/>
                </a:lnTo>
                <a:lnTo>
                  <a:pt x="2336785" y="88136"/>
                </a:lnTo>
                <a:lnTo>
                  <a:pt x="2341318" y="88345"/>
                </a:lnTo>
                <a:lnTo>
                  <a:pt x="2393370" y="407733"/>
                </a:lnTo>
                <a:lnTo>
                  <a:pt x="2184544" y="398125"/>
                </a:lnTo>
                <a:lnTo>
                  <a:pt x="2009866" y="391457"/>
                </a:lnTo>
                <a:lnTo>
                  <a:pt x="2002085" y="391457"/>
                </a:lnTo>
                <a:lnTo>
                  <a:pt x="2002085" y="391160"/>
                </a:lnTo>
                <a:lnTo>
                  <a:pt x="0" y="31473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algn="ctr"/>
            <a:endParaRPr lang="fa-IR"/>
          </a:p>
        </p:txBody>
      </p:sp>
      <p:sp>
        <p:nvSpPr>
          <p:cNvPr id="76" name="دکمه خاموش - روشن">
            <a:extLst>
              <a:ext uri="{FF2B5EF4-FFF2-40B4-BE49-F238E27FC236}">
                <a16:creationId xmlns:a16="http://schemas.microsoft.com/office/drawing/2014/main" id="{81CF7F80-7142-4DBF-83D9-2409CF928343}"/>
              </a:ext>
            </a:extLst>
          </p:cNvPr>
          <p:cNvSpPr/>
          <p:nvPr/>
        </p:nvSpPr>
        <p:spPr>
          <a:xfrm>
            <a:off x="6766194" y="5447419"/>
            <a:ext cx="475655" cy="482139"/>
          </a:xfrm>
          <a:prstGeom prst="ellipse">
            <a:avLst/>
          </a:prstGeom>
          <a:solidFill>
            <a:srgbClr val="96A4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/>
              <a:t>   </a:t>
            </a:r>
            <a:endParaRPr lang="fa-IR" dirty="0"/>
          </a:p>
        </p:txBody>
      </p:sp>
      <p:grpSp>
        <p:nvGrpSpPr>
          <p:cNvPr id="16" name="لودینگ">
            <a:extLst>
              <a:ext uri="{FF2B5EF4-FFF2-40B4-BE49-F238E27FC236}">
                <a16:creationId xmlns:a16="http://schemas.microsoft.com/office/drawing/2014/main" id="{3605D5DF-DEF4-47CB-8E9E-0F683A4771A3}"/>
              </a:ext>
            </a:extLst>
          </p:cNvPr>
          <p:cNvGrpSpPr/>
          <p:nvPr/>
        </p:nvGrpSpPr>
        <p:grpSpPr>
          <a:xfrm>
            <a:off x="6207699" y="1817028"/>
            <a:ext cx="1116989" cy="1116989"/>
            <a:chOff x="5420030" y="974419"/>
            <a:chExt cx="2921000" cy="29210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E593564-0AE7-4BAA-A0F0-E948371E7575}"/>
                </a:ext>
              </a:extLst>
            </p:cNvPr>
            <p:cNvSpPr/>
            <p:nvPr/>
          </p:nvSpPr>
          <p:spPr>
            <a:xfrm>
              <a:off x="6658280" y="974419"/>
              <a:ext cx="444500" cy="444500"/>
            </a:xfrm>
            <a:prstGeom prst="ellipse">
              <a:avLst/>
            </a:prstGeom>
            <a:solidFill>
              <a:srgbClr val="2FFF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28A83BD-5B89-4C07-8691-6D402F677CA9}"/>
                </a:ext>
              </a:extLst>
            </p:cNvPr>
            <p:cNvSpPr/>
            <p:nvPr/>
          </p:nvSpPr>
          <p:spPr>
            <a:xfrm>
              <a:off x="6658280" y="3450919"/>
              <a:ext cx="444500" cy="444500"/>
            </a:xfrm>
            <a:prstGeom prst="ellipse">
              <a:avLst/>
            </a:prstGeom>
            <a:solidFill>
              <a:srgbClr val="4BFF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66E2187-38CC-497B-A5C1-4647C185B0F6}"/>
                </a:ext>
              </a:extLst>
            </p:cNvPr>
            <p:cNvSpPr/>
            <p:nvPr/>
          </p:nvSpPr>
          <p:spPr>
            <a:xfrm rot="16200000">
              <a:off x="5420030" y="2212670"/>
              <a:ext cx="444500" cy="444500"/>
            </a:xfrm>
            <a:prstGeom prst="ellipse">
              <a:avLst/>
            </a:prstGeom>
            <a:solidFill>
              <a:srgbClr val="2FFF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BCB7B0E-3059-427A-B7A0-4E1EB5E1E2C2}"/>
                </a:ext>
              </a:extLst>
            </p:cNvPr>
            <p:cNvSpPr/>
            <p:nvPr/>
          </p:nvSpPr>
          <p:spPr>
            <a:xfrm rot="16200000">
              <a:off x="7896530" y="2212670"/>
              <a:ext cx="444500" cy="444500"/>
            </a:xfrm>
            <a:prstGeom prst="ellipse">
              <a:avLst/>
            </a:prstGeom>
            <a:solidFill>
              <a:srgbClr val="C5FF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DE55B940-3B0B-4D5F-920C-7EEC7BFBCAC2}"/>
                </a:ext>
              </a:extLst>
            </p:cNvPr>
            <p:cNvSpPr/>
            <p:nvPr/>
          </p:nvSpPr>
          <p:spPr>
            <a:xfrm rot="2700000">
              <a:off x="7533855" y="1337094"/>
              <a:ext cx="444500" cy="444500"/>
            </a:xfrm>
            <a:prstGeom prst="ellipse">
              <a:avLst/>
            </a:prstGeom>
            <a:solidFill>
              <a:srgbClr val="00CC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C9D0415-C746-46CE-9929-A8BC0C55E3B4}"/>
                </a:ext>
              </a:extLst>
            </p:cNvPr>
            <p:cNvSpPr/>
            <p:nvPr/>
          </p:nvSpPr>
          <p:spPr>
            <a:xfrm rot="2700000">
              <a:off x="5782705" y="3088244"/>
              <a:ext cx="444500" cy="444500"/>
            </a:xfrm>
            <a:prstGeom prst="ellipse">
              <a:avLst/>
            </a:prstGeom>
            <a:solidFill>
              <a:srgbClr val="2FFF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819A43D-8E83-446B-98FD-1B8B04575539}"/>
                </a:ext>
              </a:extLst>
            </p:cNvPr>
            <p:cNvSpPr/>
            <p:nvPr/>
          </p:nvSpPr>
          <p:spPr>
            <a:xfrm rot="18900000">
              <a:off x="5782704" y="1337095"/>
              <a:ext cx="444500" cy="444500"/>
            </a:xfrm>
            <a:prstGeom prst="ellipse">
              <a:avLst/>
            </a:prstGeom>
            <a:solidFill>
              <a:srgbClr val="2FFF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D6237E3-A76A-4FD2-9506-8B3314937B92}"/>
                </a:ext>
              </a:extLst>
            </p:cNvPr>
            <p:cNvSpPr/>
            <p:nvPr/>
          </p:nvSpPr>
          <p:spPr>
            <a:xfrm rot="18900000">
              <a:off x="7533854" y="3088245"/>
              <a:ext cx="444500" cy="444500"/>
            </a:xfrm>
            <a:prstGeom prst="ellipse">
              <a:avLst/>
            </a:prstGeom>
            <a:solidFill>
              <a:srgbClr val="81FFB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3C1699DC-E47B-4129-AE16-70451EB1061B}"/>
                </a:ext>
              </a:extLst>
            </p:cNvPr>
            <p:cNvSpPr/>
            <p:nvPr/>
          </p:nvSpPr>
          <p:spPr>
            <a:xfrm rot="1320000">
              <a:off x="7122137" y="1064584"/>
              <a:ext cx="444500" cy="444500"/>
            </a:xfrm>
            <a:prstGeom prst="ellipse">
              <a:avLst/>
            </a:prstGeom>
            <a:solidFill>
              <a:srgbClr val="00EE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30A3479-AF7E-4BDE-B23E-10C37CF37D01}"/>
                </a:ext>
              </a:extLst>
            </p:cNvPr>
            <p:cNvSpPr/>
            <p:nvPr/>
          </p:nvSpPr>
          <p:spPr>
            <a:xfrm rot="1320000">
              <a:off x="6194423" y="3360754"/>
              <a:ext cx="444500" cy="444500"/>
            </a:xfrm>
            <a:prstGeom prst="ellipse">
              <a:avLst/>
            </a:prstGeom>
            <a:solidFill>
              <a:srgbClr val="2FFF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4C8409DC-F7CF-4731-A57C-5DB290E4D584}"/>
                </a:ext>
              </a:extLst>
            </p:cNvPr>
            <p:cNvSpPr/>
            <p:nvPr/>
          </p:nvSpPr>
          <p:spPr>
            <a:xfrm rot="17520000">
              <a:off x="5510195" y="1748813"/>
              <a:ext cx="444500" cy="444500"/>
            </a:xfrm>
            <a:prstGeom prst="ellipse">
              <a:avLst/>
            </a:prstGeom>
            <a:solidFill>
              <a:srgbClr val="2FFF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21BBB838-6851-48E8-9597-1A20BFAF1C0C}"/>
                </a:ext>
              </a:extLst>
            </p:cNvPr>
            <p:cNvSpPr/>
            <p:nvPr/>
          </p:nvSpPr>
          <p:spPr>
            <a:xfrm rot="17520000">
              <a:off x="7806365" y="2676527"/>
              <a:ext cx="444500" cy="444500"/>
            </a:xfrm>
            <a:prstGeom prst="ellipse">
              <a:avLst/>
            </a:prstGeom>
            <a:solidFill>
              <a:srgbClr val="9FFF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61CB586A-DBD7-4A7A-AA82-F2EB173E8829}"/>
                </a:ext>
              </a:extLst>
            </p:cNvPr>
            <p:cNvSpPr/>
            <p:nvPr/>
          </p:nvSpPr>
          <p:spPr>
            <a:xfrm rot="4045190">
              <a:off x="7801610" y="1737210"/>
              <a:ext cx="444500" cy="4445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3832C49-B999-4FD4-890B-FDCFE68BF22C}"/>
                </a:ext>
              </a:extLst>
            </p:cNvPr>
            <p:cNvSpPr/>
            <p:nvPr/>
          </p:nvSpPr>
          <p:spPr>
            <a:xfrm rot="4045190">
              <a:off x="5514950" y="2688126"/>
              <a:ext cx="444500" cy="444500"/>
            </a:xfrm>
            <a:prstGeom prst="ellipse">
              <a:avLst/>
            </a:prstGeom>
            <a:solidFill>
              <a:srgbClr val="2FFF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dirty="0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08C3E686-EA3C-4B9C-8ACD-725CC03C08FF}"/>
                </a:ext>
              </a:extLst>
            </p:cNvPr>
            <p:cNvSpPr/>
            <p:nvPr/>
          </p:nvSpPr>
          <p:spPr>
            <a:xfrm rot="20245190">
              <a:off x="6182821" y="1069338"/>
              <a:ext cx="444500" cy="444500"/>
            </a:xfrm>
            <a:prstGeom prst="ellipse">
              <a:avLst/>
            </a:prstGeom>
            <a:solidFill>
              <a:srgbClr val="2FFF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A5363266-7AF5-4C2E-B91B-271538402AF1}"/>
                </a:ext>
              </a:extLst>
            </p:cNvPr>
            <p:cNvSpPr/>
            <p:nvPr/>
          </p:nvSpPr>
          <p:spPr>
            <a:xfrm rot="20245190">
              <a:off x="7133737" y="3355998"/>
              <a:ext cx="444500" cy="444500"/>
            </a:xfrm>
            <a:prstGeom prst="ellipse">
              <a:avLst/>
            </a:prstGeom>
            <a:solidFill>
              <a:srgbClr val="69FF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 dirty="0"/>
            </a:p>
          </p:txBody>
        </p:sp>
      </p:grpSp>
      <p:grpSp>
        <p:nvGrpSpPr>
          <p:cNvPr id="6" name="گروه - دکمه">
            <a:extLst>
              <a:ext uri="{FF2B5EF4-FFF2-40B4-BE49-F238E27FC236}">
                <a16:creationId xmlns:a16="http://schemas.microsoft.com/office/drawing/2014/main" id="{8741442D-1BB8-4D0F-BA40-C7B949DEAE7D}"/>
              </a:ext>
            </a:extLst>
          </p:cNvPr>
          <p:cNvGrpSpPr/>
          <p:nvPr/>
        </p:nvGrpSpPr>
        <p:grpSpPr>
          <a:xfrm>
            <a:off x="5447312" y="3351214"/>
            <a:ext cx="2764049" cy="713074"/>
            <a:chOff x="8105073" y="1103954"/>
            <a:chExt cx="2764049" cy="713074"/>
          </a:xfrm>
        </p:grpSpPr>
        <p:sp>
          <p:nvSpPr>
            <p:cNvPr id="2" name="دکمه">
              <a:extLst>
                <a:ext uri="{FF2B5EF4-FFF2-40B4-BE49-F238E27FC236}">
                  <a16:creationId xmlns:a16="http://schemas.microsoft.com/office/drawing/2014/main" id="{B6CBAF2D-B1FC-4622-8F09-DCDF9B376799}"/>
                </a:ext>
              </a:extLst>
            </p:cNvPr>
            <p:cNvSpPr/>
            <p:nvPr/>
          </p:nvSpPr>
          <p:spPr>
            <a:xfrm>
              <a:off x="8105073" y="1103954"/>
              <a:ext cx="2764049" cy="702427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fa-IR" sz="2400" b="1" dirty="0">
                  <a:latin typeface="Vazir" panose="020B0603030804020204" pitchFamily="34" charset="-78"/>
                  <a:cs typeface="Vazir" panose="020B0603030804020204" pitchFamily="34" charset="-78"/>
                </a:rPr>
                <a:t>پرداخت گروهی</a:t>
              </a:r>
            </a:p>
          </p:txBody>
        </p:sp>
        <p:sp>
          <p:nvSpPr>
            <p:cNvPr id="4" name="پرداخت گروهی">
              <a:extLst>
                <a:ext uri="{FF2B5EF4-FFF2-40B4-BE49-F238E27FC236}">
                  <a16:creationId xmlns:a16="http://schemas.microsoft.com/office/drawing/2014/main" id="{5B73BE1C-35AC-44E6-BD54-0BF1B5AEB71F}"/>
                </a:ext>
              </a:extLst>
            </p:cNvPr>
            <p:cNvSpPr/>
            <p:nvPr/>
          </p:nvSpPr>
          <p:spPr>
            <a:xfrm>
              <a:off x="8107645" y="1709099"/>
              <a:ext cx="2761477" cy="107929"/>
            </a:xfrm>
            <a:prstGeom prst="rect">
              <a:avLst/>
            </a:prstGeom>
            <a:solidFill>
              <a:srgbClr val="0086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fa-IR"/>
            </a:p>
          </p:txBody>
        </p:sp>
      </p:grpSp>
      <p:pic>
        <p:nvPicPr>
          <p:cNvPr id="7" name="نمودار">
            <a:extLst>
              <a:ext uri="{FF2B5EF4-FFF2-40B4-BE49-F238E27FC236}">
                <a16:creationId xmlns:a16="http://schemas.microsoft.com/office/drawing/2014/main" id="{28FD7101-D001-454E-8364-73D3C53CDB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786">
            <a:off x="5432368" y="1677403"/>
            <a:ext cx="2577035" cy="1560512"/>
          </a:xfrm>
          <a:prstGeom prst="rect">
            <a:avLst/>
          </a:prstGeom>
        </p:spPr>
      </p:pic>
      <p:pic>
        <p:nvPicPr>
          <p:cNvPr id="10" name="اشاره‌گر 2">
            <a:extLst>
              <a:ext uri="{FF2B5EF4-FFF2-40B4-BE49-F238E27FC236}">
                <a16:creationId xmlns:a16="http://schemas.microsoft.com/office/drawing/2014/main" id="{FC3D6A91-C8E6-430B-BB3D-9EFB67BB86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57188" y="1545188"/>
            <a:ext cx="715292" cy="925886"/>
          </a:xfrm>
          <a:prstGeom prst="rect">
            <a:avLst/>
          </a:prstGeom>
        </p:spPr>
      </p:pic>
      <p:pic>
        <p:nvPicPr>
          <p:cNvPr id="12" name="اشاره‌گر 1">
            <a:extLst>
              <a:ext uri="{FF2B5EF4-FFF2-40B4-BE49-F238E27FC236}">
                <a16:creationId xmlns:a16="http://schemas.microsoft.com/office/drawing/2014/main" id="{024F917A-22CF-478C-AC25-4E29338EBD7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4495" y="2518247"/>
            <a:ext cx="715292" cy="925886"/>
          </a:xfrm>
          <a:prstGeom prst="rect">
            <a:avLst/>
          </a:prstGeom>
        </p:spPr>
      </p:pic>
      <p:sp>
        <p:nvSpPr>
          <p:cNvPr id="13" name="کلیک 5">
            <a:extLst>
              <a:ext uri="{FF2B5EF4-FFF2-40B4-BE49-F238E27FC236}">
                <a16:creationId xmlns:a16="http://schemas.microsoft.com/office/drawing/2014/main" id="{72860EDB-A8A9-4A62-ACD0-1D9C541C3566}"/>
              </a:ext>
            </a:extLst>
          </p:cNvPr>
          <p:cNvSpPr/>
          <p:nvPr/>
        </p:nvSpPr>
        <p:spPr>
          <a:xfrm rot="18863432">
            <a:off x="7977585" y="3405877"/>
            <a:ext cx="467553" cy="759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42" name="کلیک 4">
            <a:extLst>
              <a:ext uri="{FF2B5EF4-FFF2-40B4-BE49-F238E27FC236}">
                <a16:creationId xmlns:a16="http://schemas.microsoft.com/office/drawing/2014/main" id="{93EE6078-23BA-48C9-BE77-38B97AB4E9B9}"/>
              </a:ext>
            </a:extLst>
          </p:cNvPr>
          <p:cNvSpPr/>
          <p:nvPr/>
        </p:nvSpPr>
        <p:spPr>
          <a:xfrm rot="18863432">
            <a:off x="7407933" y="3940784"/>
            <a:ext cx="467553" cy="759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43" name="کلیک 3">
            <a:extLst>
              <a:ext uri="{FF2B5EF4-FFF2-40B4-BE49-F238E27FC236}">
                <a16:creationId xmlns:a16="http://schemas.microsoft.com/office/drawing/2014/main" id="{A0EFC97B-2F27-4F6E-B959-E0207BD50288}"/>
              </a:ext>
            </a:extLst>
          </p:cNvPr>
          <p:cNvSpPr/>
          <p:nvPr/>
        </p:nvSpPr>
        <p:spPr>
          <a:xfrm rot="16685331">
            <a:off x="7675702" y="3265987"/>
            <a:ext cx="467553" cy="759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44" name="کلیک 2">
            <a:extLst>
              <a:ext uri="{FF2B5EF4-FFF2-40B4-BE49-F238E27FC236}">
                <a16:creationId xmlns:a16="http://schemas.microsoft.com/office/drawing/2014/main" id="{128FBA29-BD6B-427F-92CA-937BB6DAE6CC}"/>
              </a:ext>
            </a:extLst>
          </p:cNvPr>
          <p:cNvSpPr/>
          <p:nvPr/>
        </p:nvSpPr>
        <p:spPr>
          <a:xfrm rot="10135184">
            <a:off x="7278149" y="3631635"/>
            <a:ext cx="467553" cy="759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45" name="کلیک 1">
            <a:extLst>
              <a:ext uri="{FF2B5EF4-FFF2-40B4-BE49-F238E27FC236}">
                <a16:creationId xmlns:a16="http://schemas.microsoft.com/office/drawing/2014/main" id="{C10F6111-B625-4ED1-AB80-EC975330F188}"/>
              </a:ext>
            </a:extLst>
          </p:cNvPr>
          <p:cNvSpPr/>
          <p:nvPr/>
        </p:nvSpPr>
        <p:spPr>
          <a:xfrm rot="13504134">
            <a:off x="7440758" y="3325104"/>
            <a:ext cx="343758" cy="897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4" name="مبلغ">
            <a:extLst>
              <a:ext uri="{FF2B5EF4-FFF2-40B4-BE49-F238E27FC236}">
                <a16:creationId xmlns:a16="http://schemas.microsoft.com/office/drawing/2014/main" id="{C4E6F21A-B660-44EC-A15F-DC1E74685C3D}"/>
              </a:ext>
            </a:extLst>
          </p:cNvPr>
          <p:cNvSpPr txBox="1"/>
          <p:nvPr/>
        </p:nvSpPr>
        <p:spPr>
          <a:xfrm>
            <a:off x="5527071" y="1804443"/>
            <a:ext cx="2478564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2400" b="1" dirty="0">
                <a:solidFill>
                  <a:srgbClr val="005C00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مـبلغ 100/000 تومان</a:t>
            </a:r>
          </a:p>
        </p:txBody>
      </p:sp>
      <p:sp>
        <p:nvSpPr>
          <p:cNvPr id="40" name="پرداخت">
            <a:extLst>
              <a:ext uri="{FF2B5EF4-FFF2-40B4-BE49-F238E27FC236}">
                <a16:creationId xmlns:a16="http://schemas.microsoft.com/office/drawing/2014/main" id="{0CD13BF0-E810-41E3-BB2D-F8F7264105DE}"/>
              </a:ext>
            </a:extLst>
          </p:cNvPr>
          <p:cNvSpPr txBox="1"/>
          <p:nvPr/>
        </p:nvSpPr>
        <p:spPr>
          <a:xfrm>
            <a:off x="5527071" y="2311454"/>
            <a:ext cx="2507418" cy="492443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2600" b="1" dirty="0">
                <a:solidFill>
                  <a:srgbClr val="005C00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پرداخت انجام شد.</a:t>
            </a:r>
          </a:p>
        </p:txBody>
      </p:sp>
    </p:spTree>
    <p:extLst>
      <p:ext uri="{BB962C8B-B14F-4D97-AF65-F5344CB8AC3E}">
        <p14:creationId xmlns:p14="http://schemas.microsoft.com/office/powerpoint/2010/main" val="2594556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2000">
        <p14:warp dir="in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mph" presetSubtype="0" accel="40000" decel="6000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8" presetClass="exit" presetSubtype="12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3.75E-6 -4.07407E-6 L 0.36927 0.11829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64" y="590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Rot by="-5400000">
                                      <p:cBhvr>
                                        <p:cTn id="34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0.01028 -0.02361 L -0.06054 0.14445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65" y="8194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26" presetClass="emph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8" presetClass="exit" presetSubtype="12" fill="hold" grpId="1" nodeType="withEffect">
                                  <p:stCondLst>
                                    <p:cond delay="575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4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8" presetClass="exit" presetSubtype="12" fill="hold" grpId="1" nodeType="withEffect">
                                  <p:stCondLst>
                                    <p:cond delay="575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51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8" presetClass="exit" presetSubtype="6" fill="hold" grpId="1" nodeType="withEffect">
                                  <p:stCondLst>
                                    <p:cond delay="575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56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8" presetClass="exit" presetSubtype="3" fill="hold" grpId="1" nodeType="withEffect">
                                  <p:stCondLst>
                                    <p:cond delay="5750"/>
                                  </p:stCondLst>
                                  <p:childTnLst>
                                    <p:animEffect transition="out" filter="strips(upRight)">
                                      <p:cBhvr>
                                        <p:cTn id="61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8" presetClass="exit" presetSubtype="3" fill="hold" grpId="1" nodeType="withEffect">
                                  <p:stCondLst>
                                    <p:cond delay="5750"/>
                                  </p:stCondLst>
                                  <p:childTnLst>
                                    <p:animEffect transition="out" filter="strips(upRight)">
                                      <p:cBhvr>
                                        <p:cTn id="66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14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چراغ 4">
            <a:extLst>
              <a:ext uri="{FF2B5EF4-FFF2-40B4-BE49-F238E27FC236}">
                <a16:creationId xmlns:a16="http://schemas.microsoft.com/office/drawing/2014/main" id="{85021E6F-16EE-401F-88D2-6891F553E3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" y="-2997201"/>
            <a:ext cx="2006601" cy="3127585"/>
          </a:xfrm>
          <a:prstGeom prst="rect">
            <a:avLst/>
          </a:prstGeom>
        </p:spPr>
      </p:pic>
      <p:pic>
        <p:nvPicPr>
          <p:cNvPr id="69" name="چراغ 3">
            <a:extLst>
              <a:ext uri="{FF2B5EF4-FFF2-40B4-BE49-F238E27FC236}">
                <a16:creationId xmlns:a16="http://schemas.microsoft.com/office/drawing/2014/main" id="{82C2CAC0-B524-4EC3-9AED-B711B4DA8B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6308">
            <a:off x="9994900" y="-2857501"/>
            <a:ext cx="2006601" cy="3127585"/>
          </a:xfrm>
          <a:prstGeom prst="rect">
            <a:avLst/>
          </a:prstGeom>
        </p:spPr>
      </p:pic>
      <p:pic>
        <p:nvPicPr>
          <p:cNvPr id="71" name="چراغ 2">
            <a:extLst>
              <a:ext uri="{FF2B5EF4-FFF2-40B4-BE49-F238E27FC236}">
                <a16:creationId xmlns:a16="http://schemas.microsoft.com/office/drawing/2014/main" id="{35FAA49E-E8EF-4B9B-9D0D-ED708AD5FC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435" y="-2222499"/>
            <a:ext cx="1509566" cy="2352883"/>
          </a:xfrm>
          <a:prstGeom prst="rect">
            <a:avLst/>
          </a:prstGeom>
        </p:spPr>
      </p:pic>
      <p:pic>
        <p:nvPicPr>
          <p:cNvPr id="72" name="چراغ 1">
            <a:extLst>
              <a:ext uri="{FF2B5EF4-FFF2-40B4-BE49-F238E27FC236}">
                <a16:creationId xmlns:a16="http://schemas.microsoft.com/office/drawing/2014/main" id="{3E733738-4954-434A-85DC-FB527CB1A9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6308">
            <a:off x="2360734" y="-2132930"/>
            <a:ext cx="1441664" cy="2247046"/>
          </a:xfrm>
          <a:prstGeom prst="rect">
            <a:avLst/>
          </a:prstGeom>
        </p:spPr>
      </p:pic>
      <p:pic>
        <p:nvPicPr>
          <p:cNvPr id="76" name="ستاره 7">
            <a:extLst>
              <a:ext uri="{FF2B5EF4-FFF2-40B4-BE49-F238E27FC236}">
                <a16:creationId xmlns:a16="http://schemas.microsoft.com/office/drawing/2014/main" id="{A96B4E21-62E7-42A7-A3CE-4A1A99438D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288" y="710203"/>
            <a:ext cx="457200" cy="457200"/>
          </a:xfrm>
          <a:prstGeom prst="rect">
            <a:avLst/>
          </a:prstGeom>
        </p:spPr>
      </p:pic>
      <p:pic>
        <p:nvPicPr>
          <p:cNvPr id="77" name="ستاره 6">
            <a:extLst>
              <a:ext uri="{FF2B5EF4-FFF2-40B4-BE49-F238E27FC236}">
                <a16:creationId xmlns:a16="http://schemas.microsoft.com/office/drawing/2014/main" id="{7EC23DA9-C984-489F-97B4-322E6A2902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36938">
            <a:off x="8124826" y="1827006"/>
            <a:ext cx="457200" cy="457200"/>
          </a:xfrm>
          <a:prstGeom prst="rect">
            <a:avLst/>
          </a:prstGeom>
        </p:spPr>
      </p:pic>
      <p:pic>
        <p:nvPicPr>
          <p:cNvPr id="78" name="ستاره 5">
            <a:extLst>
              <a:ext uri="{FF2B5EF4-FFF2-40B4-BE49-F238E27FC236}">
                <a16:creationId xmlns:a16="http://schemas.microsoft.com/office/drawing/2014/main" id="{8946ADFB-3507-4EA4-9C1F-161C07BF51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46826">
            <a:off x="2648332" y="3059482"/>
            <a:ext cx="326246" cy="326246"/>
          </a:xfrm>
          <a:prstGeom prst="rect">
            <a:avLst/>
          </a:prstGeom>
        </p:spPr>
      </p:pic>
      <p:pic>
        <p:nvPicPr>
          <p:cNvPr id="79" name="ستاره 4">
            <a:extLst>
              <a:ext uri="{FF2B5EF4-FFF2-40B4-BE49-F238E27FC236}">
                <a16:creationId xmlns:a16="http://schemas.microsoft.com/office/drawing/2014/main" id="{7B1B6F46-8A59-42E9-A92A-F18939C045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78793">
            <a:off x="400814" y="1777355"/>
            <a:ext cx="326246" cy="326246"/>
          </a:xfrm>
          <a:prstGeom prst="rect">
            <a:avLst/>
          </a:prstGeom>
        </p:spPr>
      </p:pic>
      <p:pic>
        <p:nvPicPr>
          <p:cNvPr id="80" name="ستاره 3">
            <a:extLst>
              <a:ext uri="{FF2B5EF4-FFF2-40B4-BE49-F238E27FC236}">
                <a16:creationId xmlns:a16="http://schemas.microsoft.com/office/drawing/2014/main" id="{947B7C49-E6A2-4836-9761-060D230EAC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78793">
            <a:off x="10632702" y="3039976"/>
            <a:ext cx="326246" cy="326246"/>
          </a:xfrm>
          <a:prstGeom prst="rect">
            <a:avLst/>
          </a:prstGeom>
        </p:spPr>
      </p:pic>
      <p:pic>
        <p:nvPicPr>
          <p:cNvPr id="81" name="ستاره 2">
            <a:extLst>
              <a:ext uri="{FF2B5EF4-FFF2-40B4-BE49-F238E27FC236}">
                <a16:creationId xmlns:a16="http://schemas.microsoft.com/office/drawing/2014/main" id="{BA3EA3BC-ECFD-439C-968D-E342CE22E4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3598">
            <a:off x="10072254" y="831218"/>
            <a:ext cx="326246" cy="326246"/>
          </a:xfrm>
          <a:prstGeom prst="rect">
            <a:avLst/>
          </a:prstGeom>
        </p:spPr>
      </p:pic>
      <p:pic>
        <p:nvPicPr>
          <p:cNvPr id="82" name="ستاره 1">
            <a:extLst>
              <a:ext uri="{FF2B5EF4-FFF2-40B4-BE49-F238E27FC236}">
                <a16:creationId xmlns:a16="http://schemas.microsoft.com/office/drawing/2014/main" id="{4F475F4C-77FC-43B8-84C3-6F90B565AD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3598">
            <a:off x="7062352" y="140323"/>
            <a:ext cx="326246" cy="326246"/>
          </a:xfrm>
          <a:prstGeom prst="rect">
            <a:avLst/>
          </a:prstGeom>
        </p:spPr>
      </p:pic>
      <p:pic>
        <p:nvPicPr>
          <p:cNvPr id="3" name="رمضان کریم">
            <a:extLst>
              <a:ext uri="{FF2B5EF4-FFF2-40B4-BE49-F238E27FC236}">
                <a16:creationId xmlns:a16="http://schemas.microsoft.com/office/drawing/2014/main" id="{98AFFEF1-F0DB-42E5-93AB-E72336B82AF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987" y="303446"/>
            <a:ext cx="4772025" cy="2022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778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">
        <p:fade/>
      </p:transition>
    </mc:Choice>
    <mc:Fallback xmlns="">
      <p:transition spd="med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0.02292 0.4257 " pathEditMode="relative" rAng="0" ptsTypes="AA">
                                      <p:cBhvr>
                                        <p:cTn id="6" dur="9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6" y="2127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420000">
                                      <p:cBhvr>
                                        <p:cTn id="8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900000">
                                      <p:cBhvr>
                                        <p:cTn id="10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59259E-6 L -0.00833 0.39977 " pathEditMode="relative" rAng="0" ptsTypes="AA">
                                      <p:cBhvr>
                                        <p:cTn id="12" dur="9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7" y="1997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420000">
                                      <p:cBhvr>
                                        <p:cTn id="14" dur="1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-1200000">
                                      <p:cBhvr>
                                        <p:cTn id="16" dur="1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6 L 0.01406 0.31366 " pathEditMode="relative" rAng="0" ptsTypes="AA">
                                      <p:cBhvr>
                                        <p:cTn id="18" dur="9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3" y="1567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420000">
                                      <p:cBhvr>
                                        <p:cTn id="20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900000">
                                      <p:cBhvr>
                                        <p:cTn id="22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22222E-6 L -0.00638 0.29722 " pathEditMode="relative" rAng="0" ptsTypes="AA">
                                      <p:cBhvr>
                                        <p:cTn id="24" dur="9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" y="1486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420000">
                                      <p:cBhvr>
                                        <p:cTn id="26" dur="1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-1200000">
                                      <p:cBhvr>
                                        <p:cTn id="28" dur="1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mph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6" presetClass="emph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6" presetClass="emph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mph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40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00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6" presetClass="emph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6" presetClass="emph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mph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 tmFilter="0, 0; .2, .5; .8, .5; 1, 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18" presetClass="entr" presetSubtype="12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C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دایره پشت">
            <a:extLst>
              <a:ext uri="{FF2B5EF4-FFF2-40B4-BE49-F238E27FC236}">
                <a16:creationId xmlns:a16="http://schemas.microsoft.com/office/drawing/2014/main" id="{0A7C0154-771B-4347-9927-E633371A01AF}"/>
              </a:ext>
            </a:extLst>
          </p:cNvPr>
          <p:cNvSpPr/>
          <p:nvPr/>
        </p:nvSpPr>
        <p:spPr>
          <a:xfrm>
            <a:off x="3514725" y="587950"/>
            <a:ext cx="5162550" cy="5162550"/>
          </a:xfrm>
          <a:prstGeom prst="ellipse">
            <a:avLst/>
          </a:prstGeom>
          <a:solidFill>
            <a:srgbClr val="426A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/>
              <a:t>   </a:t>
            </a:r>
            <a:endParaRPr lang="fa-IR" dirty="0"/>
          </a:p>
        </p:txBody>
      </p:sp>
      <p:pic>
        <p:nvPicPr>
          <p:cNvPr id="17" name="خرما">
            <a:extLst>
              <a:ext uri="{FF2B5EF4-FFF2-40B4-BE49-F238E27FC236}">
                <a16:creationId xmlns:a16="http://schemas.microsoft.com/office/drawing/2014/main" id="{DAA2E475-BC68-429E-A7A5-67DB7EA465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93340">
            <a:off x="6093662" y="2034971"/>
            <a:ext cx="1237655" cy="800100"/>
          </a:xfrm>
          <a:prstGeom prst="rect">
            <a:avLst/>
          </a:prstGeom>
        </p:spPr>
      </p:pic>
      <p:pic>
        <p:nvPicPr>
          <p:cNvPr id="29" name="ماکارونی 2">
            <a:extLst>
              <a:ext uri="{FF2B5EF4-FFF2-40B4-BE49-F238E27FC236}">
                <a16:creationId xmlns:a16="http://schemas.microsoft.com/office/drawing/2014/main" id="{9A8AC267-37CB-4787-B8ED-5E9AEA4F4A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4827">
            <a:off x="7038376" y="2289233"/>
            <a:ext cx="809625" cy="2009775"/>
          </a:xfrm>
          <a:prstGeom prst="rect">
            <a:avLst/>
          </a:prstGeom>
        </p:spPr>
      </p:pic>
      <p:pic>
        <p:nvPicPr>
          <p:cNvPr id="30" name="ماکارونی 1">
            <a:extLst>
              <a:ext uri="{FF2B5EF4-FFF2-40B4-BE49-F238E27FC236}">
                <a16:creationId xmlns:a16="http://schemas.microsoft.com/office/drawing/2014/main" id="{9572648C-E85C-43A0-B43F-CDD1A1A68C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7693">
            <a:off x="4556589" y="2425985"/>
            <a:ext cx="876300" cy="1666875"/>
          </a:xfrm>
          <a:prstGeom prst="rect">
            <a:avLst/>
          </a:prstGeom>
        </p:spPr>
      </p:pic>
      <p:pic>
        <p:nvPicPr>
          <p:cNvPr id="31" name="رب گوجه 2">
            <a:extLst>
              <a:ext uri="{FF2B5EF4-FFF2-40B4-BE49-F238E27FC236}">
                <a16:creationId xmlns:a16="http://schemas.microsoft.com/office/drawing/2014/main" id="{36DE3FC4-F96F-420A-AC50-F21DAB6F63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149" y="2514286"/>
            <a:ext cx="719074" cy="1447800"/>
          </a:xfrm>
          <a:prstGeom prst="rect">
            <a:avLst/>
          </a:prstGeom>
        </p:spPr>
      </p:pic>
      <p:pic>
        <p:nvPicPr>
          <p:cNvPr id="32" name="روغن مایع 1">
            <a:extLst>
              <a:ext uri="{FF2B5EF4-FFF2-40B4-BE49-F238E27FC236}">
                <a16:creationId xmlns:a16="http://schemas.microsoft.com/office/drawing/2014/main" id="{FD844718-B56B-46ED-B75B-EE9633E09C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023" y="2249481"/>
            <a:ext cx="809113" cy="1957532"/>
          </a:xfrm>
          <a:prstGeom prst="rect">
            <a:avLst/>
          </a:prstGeom>
        </p:spPr>
      </p:pic>
      <p:pic>
        <p:nvPicPr>
          <p:cNvPr id="33" name="روغن مایع 2">
            <a:extLst>
              <a:ext uri="{FF2B5EF4-FFF2-40B4-BE49-F238E27FC236}">
                <a16:creationId xmlns:a16="http://schemas.microsoft.com/office/drawing/2014/main" id="{8E000298-2E11-47D3-8316-7E6D31298F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371" y="2144277"/>
            <a:ext cx="809113" cy="1957532"/>
          </a:xfrm>
          <a:prstGeom prst="rect">
            <a:avLst/>
          </a:prstGeom>
        </p:spPr>
      </p:pic>
      <p:pic>
        <p:nvPicPr>
          <p:cNvPr id="34" name="رب گوجه 1">
            <a:extLst>
              <a:ext uri="{FF2B5EF4-FFF2-40B4-BE49-F238E27FC236}">
                <a16:creationId xmlns:a16="http://schemas.microsoft.com/office/drawing/2014/main" id="{513341B2-8909-4AB2-A476-1F0896B628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181" y="2724702"/>
            <a:ext cx="719074" cy="1447800"/>
          </a:xfrm>
          <a:prstGeom prst="rect">
            <a:avLst/>
          </a:prstGeom>
        </p:spPr>
      </p:pic>
      <p:pic>
        <p:nvPicPr>
          <p:cNvPr id="6" name="جعبه">
            <a:extLst>
              <a:ext uri="{FF2B5EF4-FFF2-40B4-BE49-F238E27FC236}">
                <a16:creationId xmlns:a16="http://schemas.microsoft.com/office/drawing/2014/main" id="{38881CD6-DF7D-4172-991D-D0DE2D1B04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900" y="-3007738"/>
            <a:ext cx="4038600" cy="2143125"/>
          </a:xfrm>
          <a:prstGeom prst="rect">
            <a:avLst/>
          </a:prstGeom>
        </p:spPr>
      </p:pic>
      <p:pic>
        <p:nvPicPr>
          <p:cNvPr id="8" name="نوار">
            <a:extLst>
              <a:ext uri="{FF2B5EF4-FFF2-40B4-BE49-F238E27FC236}">
                <a16:creationId xmlns:a16="http://schemas.microsoft.com/office/drawing/2014/main" id="{3A81DFDB-34C8-4BDD-8B9F-D8FADC912C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48075" y="3600048"/>
            <a:ext cx="4953000" cy="1724025"/>
          </a:xfrm>
          <a:prstGeom prst="rect">
            <a:avLst/>
          </a:prstGeom>
        </p:spPr>
      </p:pic>
      <p:sp>
        <p:nvSpPr>
          <p:cNvPr id="11" name="خیریه">
            <a:extLst>
              <a:ext uri="{FF2B5EF4-FFF2-40B4-BE49-F238E27FC236}">
                <a16:creationId xmlns:a16="http://schemas.microsoft.com/office/drawing/2014/main" id="{6E97E25C-F16B-4FAA-A018-6A94DE05F080}"/>
              </a:ext>
            </a:extLst>
          </p:cNvPr>
          <p:cNvSpPr txBox="1"/>
          <p:nvPr/>
        </p:nvSpPr>
        <p:spPr>
          <a:xfrm>
            <a:off x="4211510" y="3844140"/>
            <a:ext cx="3685624" cy="38472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fa-IR" sz="1900" b="1" dirty="0">
                <a:solidFill>
                  <a:srgbClr val="5B0930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خیریه سیدالشهداء (ع) شهر چهاردانگه</a:t>
            </a:r>
          </a:p>
        </p:txBody>
      </p:sp>
      <p:pic>
        <p:nvPicPr>
          <p:cNvPr id="19" name="گوشت">
            <a:extLst>
              <a:ext uri="{FF2B5EF4-FFF2-40B4-BE49-F238E27FC236}">
                <a16:creationId xmlns:a16="http://schemas.microsoft.com/office/drawing/2014/main" id="{6EE2F278-566A-47F1-9574-EE59FC811B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00529" y="3259422"/>
            <a:ext cx="2539698" cy="1326992"/>
          </a:xfrm>
          <a:prstGeom prst="rect">
            <a:avLst/>
          </a:prstGeom>
        </p:spPr>
      </p:pic>
      <p:pic>
        <p:nvPicPr>
          <p:cNvPr id="23" name="مرغ 2">
            <a:extLst>
              <a:ext uri="{FF2B5EF4-FFF2-40B4-BE49-F238E27FC236}">
                <a16:creationId xmlns:a16="http://schemas.microsoft.com/office/drawing/2014/main" id="{E9D688FD-8C0D-459E-8275-DE5526DCB70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49406" y="1430261"/>
            <a:ext cx="1616982" cy="1656908"/>
          </a:xfrm>
          <a:prstGeom prst="rect">
            <a:avLst/>
          </a:prstGeom>
        </p:spPr>
      </p:pic>
      <p:pic>
        <p:nvPicPr>
          <p:cNvPr id="24" name="مرغ 1">
            <a:extLst>
              <a:ext uri="{FF2B5EF4-FFF2-40B4-BE49-F238E27FC236}">
                <a16:creationId xmlns:a16="http://schemas.microsoft.com/office/drawing/2014/main" id="{2C9A666C-E418-44DC-84D3-78CDBB54A87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9572" y="1421008"/>
            <a:ext cx="1616982" cy="1656908"/>
          </a:xfrm>
          <a:prstGeom prst="rect">
            <a:avLst/>
          </a:prstGeom>
        </p:spPr>
      </p:pic>
      <p:pic>
        <p:nvPicPr>
          <p:cNvPr id="26" name="برنج">
            <a:extLst>
              <a:ext uri="{FF2B5EF4-FFF2-40B4-BE49-F238E27FC236}">
                <a16:creationId xmlns:a16="http://schemas.microsoft.com/office/drawing/2014/main" id="{58EED370-5D17-4006-8B47-2F2C6853A83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4590" y="1741080"/>
            <a:ext cx="2358580" cy="2739468"/>
          </a:xfrm>
          <a:prstGeom prst="rect">
            <a:avLst/>
          </a:prstGeom>
        </p:spPr>
      </p:pic>
      <p:sp>
        <p:nvSpPr>
          <p:cNvPr id="36" name="بسته معیشتی">
            <a:extLst>
              <a:ext uri="{FF2B5EF4-FFF2-40B4-BE49-F238E27FC236}">
                <a16:creationId xmlns:a16="http://schemas.microsoft.com/office/drawing/2014/main" id="{B90ABBDD-B3B3-419E-A359-AD542693D960}"/>
              </a:ext>
            </a:extLst>
          </p:cNvPr>
          <p:cNvSpPr txBox="1"/>
          <p:nvPr/>
        </p:nvSpPr>
        <p:spPr>
          <a:xfrm>
            <a:off x="1" y="5784103"/>
            <a:ext cx="12192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sz="3600" b="1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تحویل 250 بسته معیشتی ماه رمضان</a:t>
            </a:r>
          </a:p>
        </p:txBody>
      </p:sp>
      <p:pic>
        <p:nvPicPr>
          <p:cNvPr id="3" name="شیر">
            <a:extLst>
              <a:ext uri="{FF2B5EF4-FFF2-40B4-BE49-F238E27FC236}">
                <a16:creationId xmlns:a16="http://schemas.microsoft.com/office/drawing/2014/main" id="{C4B32A61-FA5F-4F1D-9048-F0D77750ACE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1239" y="2826274"/>
            <a:ext cx="663185" cy="1852472"/>
          </a:xfrm>
          <a:prstGeom prst="rect">
            <a:avLst/>
          </a:prstGeom>
        </p:spPr>
      </p:pic>
      <p:pic>
        <p:nvPicPr>
          <p:cNvPr id="7" name="چای">
            <a:extLst>
              <a:ext uri="{FF2B5EF4-FFF2-40B4-BE49-F238E27FC236}">
                <a16:creationId xmlns:a16="http://schemas.microsoft.com/office/drawing/2014/main" id="{0DAA5CB6-2781-4840-9C85-A522076435D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3513" y="2412302"/>
            <a:ext cx="1172282" cy="203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34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6000"/>
    </mc:Choice>
    <mc:Fallback xmlns="">
      <p:transition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.00221 0.0294 L -0.00404 0.83496 " pathEditMode="relative" rAng="0" ptsTypes="AA">
                                      <p:cBhvr>
                                        <p:cTn id="12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3" y="4027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180000">
                                      <p:cBhvr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1350"/>
                                  </p:stCondLst>
                                  <p:childTnLst>
                                    <p:animRot by="-180000">
                                      <p:cBhvr>
                                        <p:cTn id="16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4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125E-6 -4.07407E-6 L 0.00013 -0.16898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44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4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4.58333E-6 -1.48148E-6 L 0.00182 -0.16389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8194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4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4.58333E-6 -2.22222E-6 L 0.00143 -0.17384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-8704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64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5E-6 -1.85185E-6 L -0.00091 -0.17361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8681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4" presetClass="path" presetSubtype="0" accel="50000" decel="5000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4.16667E-6 -4.07407E-6 L 0.00052 -0.17245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863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64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1.11022E-16 2.22222E-6 L 0.00052 -0.17477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875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4" presetClass="path" presetSubtype="0" accel="50000" decel="50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Motion origin="layout" path="M -8.33333E-7 -2.59259E-6 L 0.00195 -0.16828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8426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35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4.16667E-7 -2.22222E-6 L -0.29492 -0.00486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53" y="-255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2849 0.01111 L 0.27994 0.00579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42" y="-278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63" presetClass="path" presetSubtype="0" accel="50000" decel="5000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8.33333E-7 7.40741E-7 L 0.29284 7.40741E-7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35" y="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63" presetClass="path" presetSubtype="0" accel="50000" decel="50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3.33333E-6 1.85185E-6 L 0.29713 -0.00139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57" y="-69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xit" presetSubtype="4" fill="hold" grpId="1" nodeType="withEffect">
                                  <p:stCondLst>
                                    <p:cond delay="8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35" presetClass="path" presetSubtype="0" accel="50000" decel="5000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3.75E-6 -7.40741E-7 L -0.23346 -7.40741E-7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80" y="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35" presetClass="path" presetSubtype="0" accel="50000" decel="5000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1.45833E-6 -2.96296E-6 L -0.2487 -0.00046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435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  <p:bldP spid="36" grpId="0"/>
      <p:bldP spid="3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کامیون">
            <a:extLst>
              <a:ext uri="{FF2B5EF4-FFF2-40B4-BE49-F238E27FC236}">
                <a16:creationId xmlns:a16="http://schemas.microsoft.com/office/drawing/2014/main" id="{75BBB1FE-3558-4C3E-9A17-9E8D160579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65" y="-1992923"/>
            <a:ext cx="8075463" cy="6365630"/>
          </a:xfrm>
          <a:prstGeom prst="rect">
            <a:avLst/>
          </a:prstGeom>
        </p:spPr>
      </p:pic>
      <p:pic>
        <p:nvPicPr>
          <p:cNvPr id="5" name="جعبه 3">
            <a:extLst>
              <a:ext uri="{FF2B5EF4-FFF2-40B4-BE49-F238E27FC236}">
                <a16:creationId xmlns:a16="http://schemas.microsoft.com/office/drawing/2014/main" id="{08704074-4190-412F-889C-181EE705E5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280" y="3391908"/>
            <a:ext cx="2047641" cy="2262553"/>
          </a:xfrm>
          <a:prstGeom prst="rect">
            <a:avLst/>
          </a:prstGeom>
        </p:spPr>
      </p:pic>
      <p:pic>
        <p:nvPicPr>
          <p:cNvPr id="16" name="جعبه 2">
            <a:extLst>
              <a:ext uri="{FF2B5EF4-FFF2-40B4-BE49-F238E27FC236}">
                <a16:creationId xmlns:a16="http://schemas.microsoft.com/office/drawing/2014/main" id="{2C48D371-A34D-48A9-A4D3-06EF7A2F98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358" y="3844986"/>
            <a:ext cx="2166938" cy="1762125"/>
          </a:xfrm>
          <a:prstGeom prst="rect">
            <a:avLst/>
          </a:prstGeom>
        </p:spPr>
      </p:pic>
      <p:pic>
        <p:nvPicPr>
          <p:cNvPr id="18" name="جعبه 1">
            <a:extLst>
              <a:ext uri="{FF2B5EF4-FFF2-40B4-BE49-F238E27FC236}">
                <a16:creationId xmlns:a16="http://schemas.microsoft.com/office/drawing/2014/main" id="{C7249667-4C10-4D13-900F-5666D59CB0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238" y="1699482"/>
            <a:ext cx="2310840" cy="2262554"/>
          </a:xfrm>
          <a:prstGeom prst="rect">
            <a:avLst/>
          </a:prstGeom>
        </p:spPr>
      </p:pic>
      <p:pic>
        <p:nvPicPr>
          <p:cNvPr id="3" name="مددجو">
            <a:extLst>
              <a:ext uri="{FF2B5EF4-FFF2-40B4-BE49-F238E27FC236}">
                <a16:creationId xmlns:a16="http://schemas.microsoft.com/office/drawing/2014/main" id="{8CC2AECE-E651-4A2F-8287-0963A9B567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922" y="4370858"/>
            <a:ext cx="1265108" cy="2525956"/>
          </a:xfrm>
          <a:prstGeom prst="rect">
            <a:avLst/>
          </a:prstGeom>
        </p:spPr>
      </p:pic>
      <p:pic>
        <p:nvPicPr>
          <p:cNvPr id="9" name="بار">
            <a:extLst>
              <a:ext uri="{FF2B5EF4-FFF2-40B4-BE49-F238E27FC236}">
                <a16:creationId xmlns:a16="http://schemas.microsoft.com/office/drawing/2014/main" id="{0ADCF8EE-AC0D-4C05-85BE-DD2EFCFD395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185" y="1406270"/>
            <a:ext cx="1474209" cy="1372099"/>
          </a:xfrm>
          <a:prstGeom prst="rect">
            <a:avLst/>
          </a:prstGeom>
        </p:spPr>
      </p:pic>
      <p:pic>
        <p:nvPicPr>
          <p:cNvPr id="11" name="تن - کارگر">
            <a:extLst>
              <a:ext uri="{FF2B5EF4-FFF2-40B4-BE49-F238E27FC236}">
                <a16:creationId xmlns:a16="http://schemas.microsoft.com/office/drawing/2014/main" id="{96336BAD-A9BA-41E4-A808-EF27D9EB08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092" y="1682260"/>
            <a:ext cx="1476252" cy="2690447"/>
          </a:xfrm>
          <a:prstGeom prst="rect">
            <a:avLst/>
          </a:prstGeom>
        </p:spPr>
      </p:pic>
      <p:pic>
        <p:nvPicPr>
          <p:cNvPr id="13" name="دست - کارگر">
            <a:extLst>
              <a:ext uri="{FF2B5EF4-FFF2-40B4-BE49-F238E27FC236}">
                <a16:creationId xmlns:a16="http://schemas.microsoft.com/office/drawing/2014/main" id="{D1601FBF-2ABE-4E92-B94B-7DB36566FF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431" y="2158147"/>
            <a:ext cx="838581" cy="672612"/>
          </a:xfrm>
          <a:prstGeom prst="rect">
            <a:avLst/>
          </a:prstGeom>
        </p:spPr>
      </p:pic>
      <p:pic>
        <p:nvPicPr>
          <p:cNvPr id="20" name="مرد - معلول">
            <a:extLst>
              <a:ext uri="{FF2B5EF4-FFF2-40B4-BE49-F238E27FC236}">
                <a16:creationId xmlns:a16="http://schemas.microsoft.com/office/drawing/2014/main" id="{0D167144-9080-43FB-9EB5-A99606A1570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5858" y="3897009"/>
            <a:ext cx="1226312" cy="2855851"/>
          </a:xfrm>
          <a:prstGeom prst="rect">
            <a:avLst/>
          </a:prstGeom>
        </p:spPr>
      </p:pic>
      <p:pic>
        <p:nvPicPr>
          <p:cNvPr id="22" name="زن">
            <a:extLst>
              <a:ext uri="{FF2B5EF4-FFF2-40B4-BE49-F238E27FC236}">
                <a16:creationId xmlns:a16="http://schemas.microsoft.com/office/drawing/2014/main" id="{641C06F3-8F3F-4F59-80C6-0D47D4BBCE4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0659" y="3859126"/>
            <a:ext cx="1257694" cy="2928937"/>
          </a:xfrm>
          <a:prstGeom prst="rect">
            <a:avLst/>
          </a:prstGeom>
        </p:spPr>
      </p:pic>
      <p:pic>
        <p:nvPicPr>
          <p:cNvPr id="35" name="پا - مددکار">
            <a:extLst>
              <a:ext uri="{FF2B5EF4-FFF2-40B4-BE49-F238E27FC236}">
                <a16:creationId xmlns:a16="http://schemas.microsoft.com/office/drawing/2014/main" id="{245ACFCD-469F-4F7A-8F8A-ED66AC4BA55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689" y="4281039"/>
            <a:ext cx="952396" cy="2064262"/>
          </a:xfrm>
          <a:prstGeom prst="rect">
            <a:avLst/>
          </a:prstGeom>
        </p:spPr>
      </p:pic>
      <p:pic>
        <p:nvPicPr>
          <p:cNvPr id="37" name="تن - مددکار">
            <a:extLst>
              <a:ext uri="{FF2B5EF4-FFF2-40B4-BE49-F238E27FC236}">
                <a16:creationId xmlns:a16="http://schemas.microsoft.com/office/drawing/2014/main" id="{237AE245-368C-493A-B2E5-8DEB33D669F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703" y="3560431"/>
            <a:ext cx="823933" cy="1080858"/>
          </a:xfrm>
          <a:prstGeom prst="rect">
            <a:avLst/>
          </a:prstGeom>
        </p:spPr>
      </p:pic>
      <p:pic>
        <p:nvPicPr>
          <p:cNvPr id="33" name="دست - مددکار">
            <a:extLst>
              <a:ext uri="{FF2B5EF4-FFF2-40B4-BE49-F238E27FC236}">
                <a16:creationId xmlns:a16="http://schemas.microsoft.com/office/drawing/2014/main" id="{ABE97116-31C3-4F68-9505-5BB8B7F6BD0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7478" y="3859126"/>
            <a:ext cx="425256" cy="956825"/>
          </a:xfrm>
          <a:prstGeom prst="rect">
            <a:avLst/>
          </a:prstGeom>
        </p:spPr>
      </p:pic>
      <p:pic>
        <p:nvPicPr>
          <p:cNvPr id="24" name="کودک">
            <a:extLst>
              <a:ext uri="{FF2B5EF4-FFF2-40B4-BE49-F238E27FC236}">
                <a16:creationId xmlns:a16="http://schemas.microsoft.com/office/drawing/2014/main" id="{23534184-7A1A-4D50-B851-4D611D9DFB9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40192" y="5037436"/>
            <a:ext cx="735457" cy="1874230"/>
          </a:xfrm>
          <a:prstGeom prst="rect">
            <a:avLst/>
          </a:prstGeom>
        </p:spPr>
      </p:pic>
      <p:pic>
        <p:nvPicPr>
          <p:cNvPr id="40" name="هدیه">
            <a:extLst>
              <a:ext uri="{FF2B5EF4-FFF2-40B4-BE49-F238E27FC236}">
                <a16:creationId xmlns:a16="http://schemas.microsoft.com/office/drawing/2014/main" id="{3E8B77F2-E6B7-4FF6-9245-F91C8E3492F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536" y="4535465"/>
            <a:ext cx="748977" cy="717008"/>
          </a:xfrm>
          <a:prstGeom prst="rect">
            <a:avLst/>
          </a:prstGeom>
        </p:spPr>
      </p:pic>
      <p:pic>
        <p:nvPicPr>
          <p:cNvPr id="26" name="دست - کودک">
            <a:extLst>
              <a:ext uri="{FF2B5EF4-FFF2-40B4-BE49-F238E27FC236}">
                <a16:creationId xmlns:a16="http://schemas.microsoft.com/office/drawing/2014/main" id="{E9803010-C3C6-43F4-9C64-687AC1E5990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80070">
            <a:off x="7061013" y="5289821"/>
            <a:ext cx="648468" cy="537754"/>
          </a:xfrm>
          <a:prstGeom prst="rect">
            <a:avLst/>
          </a:prstGeom>
        </p:spPr>
      </p:pic>
      <p:pic>
        <p:nvPicPr>
          <p:cNvPr id="31" name="مددکار - راست">
            <a:extLst>
              <a:ext uri="{FF2B5EF4-FFF2-40B4-BE49-F238E27FC236}">
                <a16:creationId xmlns:a16="http://schemas.microsoft.com/office/drawing/2014/main" id="{9D07FA63-41D6-4942-94D7-5511D54C303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676" y="3988146"/>
            <a:ext cx="952396" cy="1147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62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1200000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Rot by="900000">
                                      <p:cBhvr>
                                        <p:cTn id="1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Rot by="900000">
                                      <p:cBhvr>
                                        <p:cTn id="1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49" presetClass="path" presetSubtype="0" accel="50000" decel="50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6.25E-7 2.59259E-6 L 0.00508 0.0155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" y="76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8.33333E-7 3.33333E-6 L -0.0138 -0.0208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0" y="-104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1.45833E-6 -4.81481E-6 L -0.01419 -0.0245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6" y="-122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3.7037E-6 L -0.06654 0.04143 " pathEditMode="relative" rAng="0" ptsTypes="AA">
                                      <p:cBhvr>
                                        <p:cTn id="20" dur="49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3" y="2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دست - قلب">
            <a:extLst>
              <a:ext uri="{FF2B5EF4-FFF2-40B4-BE49-F238E27FC236}">
                <a16:creationId xmlns:a16="http://schemas.microsoft.com/office/drawing/2014/main" id="{7792C4B6-5D17-4D37-B4FA-CDE0E0B652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192" y="870741"/>
            <a:ext cx="2784567" cy="2532062"/>
          </a:xfrm>
          <a:prstGeom prst="rect">
            <a:avLst/>
          </a:prstGeom>
        </p:spPr>
      </p:pic>
      <p:pic>
        <p:nvPicPr>
          <p:cNvPr id="3" name="مرد - ویلچر">
            <a:extLst>
              <a:ext uri="{FF2B5EF4-FFF2-40B4-BE49-F238E27FC236}">
                <a16:creationId xmlns:a16="http://schemas.microsoft.com/office/drawing/2014/main" id="{0F4B63E6-02EE-4103-821B-33417FA72B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476" y="1583690"/>
            <a:ext cx="2609850" cy="4762500"/>
          </a:xfrm>
          <a:prstGeom prst="rect">
            <a:avLst/>
          </a:prstGeom>
        </p:spPr>
      </p:pic>
      <p:pic>
        <p:nvPicPr>
          <p:cNvPr id="7" name="میز">
            <a:extLst>
              <a:ext uri="{FF2B5EF4-FFF2-40B4-BE49-F238E27FC236}">
                <a16:creationId xmlns:a16="http://schemas.microsoft.com/office/drawing/2014/main" id="{34AB507E-A249-473D-955A-F37B6F4957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39" y="1045096"/>
            <a:ext cx="3506787" cy="5485243"/>
          </a:xfrm>
          <a:prstGeom prst="rect">
            <a:avLst/>
          </a:prstGeom>
        </p:spPr>
      </p:pic>
      <p:pic>
        <p:nvPicPr>
          <p:cNvPr id="5" name="کودک">
            <a:extLst>
              <a:ext uri="{FF2B5EF4-FFF2-40B4-BE49-F238E27FC236}">
                <a16:creationId xmlns:a16="http://schemas.microsoft.com/office/drawing/2014/main" id="{FA16BC78-5E46-496F-BA88-BF834D05CD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526" y="3126848"/>
            <a:ext cx="1571625" cy="2958991"/>
          </a:xfrm>
          <a:prstGeom prst="rect">
            <a:avLst/>
          </a:prstGeom>
        </p:spPr>
      </p:pic>
      <p:sp>
        <p:nvSpPr>
          <p:cNvPr id="18" name="غذای گرم">
            <a:extLst>
              <a:ext uri="{FF2B5EF4-FFF2-40B4-BE49-F238E27FC236}">
                <a16:creationId xmlns:a16="http://schemas.microsoft.com/office/drawing/2014/main" id="{BF24935A-46EB-4153-8589-1DDD966F5743}"/>
              </a:ext>
            </a:extLst>
          </p:cNvPr>
          <p:cNvSpPr txBox="1"/>
          <p:nvPr/>
        </p:nvSpPr>
        <p:spPr>
          <a:xfrm>
            <a:off x="57151" y="64278"/>
            <a:ext cx="1219200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fa-IR" sz="3200" b="1" dirty="0">
                <a:solidFill>
                  <a:schemeClr val="bg1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800 پرس غذای گرم برای نیازمندان شهر</a:t>
            </a:r>
          </a:p>
        </p:txBody>
      </p:sp>
    </p:spTree>
    <p:extLst>
      <p:ext uri="{BB962C8B-B14F-4D97-AF65-F5344CB8AC3E}">
        <p14:creationId xmlns:p14="http://schemas.microsoft.com/office/powerpoint/2010/main" val="364970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62 -0.12222 L 1.11022E-16 -7.40741E-7 " pathEditMode="relative" rAng="0" ptsTypes="AA">
                                      <p:cBhvr>
                                        <p:cTn id="6" dur="7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10" y="611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7.40741E-7 L -0.04752 -0.01759 " pathEditMode="relative" rAng="0" ptsTypes="AA">
                                      <p:cBhvr>
                                        <p:cTn id="8" dur="3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83" y="-88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xit" presetSubtype="1" fill="hold" grpId="1" nodeType="withEffect">
                                  <p:stCondLst>
                                    <p:cond delay="63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5BA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جعبه">
            <a:extLst>
              <a:ext uri="{FF2B5EF4-FFF2-40B4-BE49-F238E27FC236}">
                <a16:creationId xmlns:a16="http://schemas.microsoft.com/office/drawing/2014/main" id="{B6494264-444A-4F66-94B5-D29EFE86D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0" y="2945154"/>
            <a:ext cx="3664170" cy="2986087"/>
          </a:xfrm>
          <a:prstGeom prst="rect">
            <a:avLst/>
          </a:prstGeom>
        </p:spPr>
      </p:pic>
      <p:pic>
        <p:nvPicPr>
          <p:cNvPr id="7" name="دست">
            <a:extLst>
              <a:ext uri="{FF2B5EF4-FFF2-40B4-BE49-F238E27FC236}">
                <a16:creationId xmlns:a16="http://schemas.microsoft.com/office/drawing/2014/main" id="{29B7C80A-CAB4-48F5-AE9F-383556A4A0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5849" y="-889000"/>
            <a:ext cx="4503931" cy="3777377"/>
          </a:xfrm>
          <a:prstGeom prst="rect">
            <a:avLst/>
          </a:prstGeom>
        </p:spPr>
      </p:pic>
      <p:pic>
        <p:nvPicPr>
          <p:cNvPr id="11" name="قلب 10">
            <a:extLst>
              <a:ext uri="{FF2B5EF4-FFF2-40B4-BE49-F238E27FC236}">
                <a16:creationId xmlns:a16="http://schemas.microsoft.com/office/drawing/2014/main" id="{A7101435-D43B-4B81-88D4-0472B55AC2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8761">
            <a:off x="6196130" y="1581151"/>
            <a:ext cx="628650" cy="533400"/>
          </a:xfrm>
          <a:prstGeom prst="rect">
            <a:avLst/>
          </a:prstGeom>
        </p:spPr>
      </p:pic>
      <p:pic>
        <p:nvPicPr>
          <p:cNvPr id="12" name="قلب 9">
            <a:extLst>
              <a:ext uri="{FF2B5EF4-FFF2-40B4-BE49-F238E27FC236}">
                <a16:creationId xmlns:a16="http://schemas.microsoft.com/office/drawing/2014/main" id="{CD961FF0-0506-411F-9CAF-50DABC6E2A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4594">
            <a:off x="6090631" y="2499276"/>
            <a:ext cx="498832" cy="423251"/>
          </a:xfrm>
          <a:prstGeom prst="rect">
            <a:avLst/>
          </a:prstGeom>
        </p:spPr>
      </p:pic>
      <p:pic>
        <p:nvPicPr>
          <p:cNvPr id="13" name="قلب 8">
            <a:extLst>
              <a:ext uri="{FF2B5EF4-FFF2-40B4-BE49-F238E27FC236}">
                <a16:creationId xmlns:a16="http://schemas.microsoft.com/office/drawing/2014/main" id="{757013D0-2577-49A6-97FC-B2A70448DC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09407">
            <a:off x="4907119" y="1570317"/>
            <a:ext cx="515267" cy="437196"/>
          </a:xfrm>
          <a:prstGeom prst="rect">
            <a:avLst/>
          </a:prstGeom>
        </p:spPr>
      </p:pic>
      <p:pic>
        <p:nvPicPr>
          <p:cNvPr id="14" name="قلب 7">
            <a:extLst>
              <a:ext uri="{FF2B5EF4-FFF2-40B4-BE49-F238E27FC236}">
                <a16:creationId xmlns:a16="http://schemas.microsoft.com/office/drawing/2014/main" id="{BD5E632B-E661-47DC-89AD-6D220E2D40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8761">
            <a:off x="5463778" y="1958272"/>
            <a:ext cx="392090" cy="332682"/>
          </a:xfrm>
          <a:prstGeom prst="rect">
            <a:avLst/>
          </a:prstGeom>
        </p:spPr>
      </p:pic>
      <p:pic>
        <p:nvPicPr>
          <p:cNvPr id="15" name="قلب 6">
            <a:extLst>
              <a:ext uri="{FF2B5EF4-FFF2-40B4-BE49-F238E27FC236}">
                <a16:creationId xmlns:a16="http://schemas.microsoft.com/office/drawing/2014/main" id="{FAD858E7-8798-4D18-979D-0A9A492E21B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54971">
            <a:off x="5676287" y="1005968"/>
            <a:ext cx="423865" cy="359643"/>
          </a:xfrm>
          <a:prstGeom prst="rect">
            <a:avLst/>
          </a:prstGeom>
        </p:spPr>
      </p:pic>
      <p:pic>
        <p:nvPicPr>
          <p:cNvPr id="16" name="قلب 5">
            <a:extLst>
              <a:ext uri="{FF2B5EF4-FFF2-40B4-BE49-F238E27FC236}">
                <a16:creationId xmlns:a16="http://schemas.microsoft.com/office/drawing/2014/main" id="{3171BCED-07F9-45B2-A487-EAE24C36D25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4594">
            <a:off x="6327367" y="635692"/>
            <a:ext cx="270732" cy="229712"/>
          </a:xfrm>
          <a:prstGeom prst="rect">
            <a:avLst/>
          </a:prstGeom>
        </p:spPr>
      </p:pic>
      <p:pic>
        <p:nvPicPr>
          <p:cNvPr id="17" name="قلب 4">
            <a:extLst>
              <a:ext uri="{FF2B5EF4-FFF2-40B4-BE49-F238E27FC236}">
                <a16:creationId xmlns:a16="http://schemas.microsoft.com/office/drawing/2014/main" id="{47D79290-83AA-4E9E-8898-CC5DAD43B96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42908">
            <a:off x="7024697" y="907969"/>
            <a:ext cx="399069" cy="338604"/>
          </a:xfrm>
          <a:prstGeom prst="rect">
            <a:avLst/>
          </a:prstGeom>
        </p:spPr>
      </p:pic>
      <p:pic>
        <p:nvPicPr>
          <p:cNvPr id="18" name="قلب 3">
            <a:extLst>
              <a:ext uri="{FF2B5EF4-FFF2-40B4-BE49-F238E27FC236}">
                <a16:creationId xmlns:a16="http://schemas.microsoft.com/office/drawing/2014/main" id="{FA0AD71B-3099-4400-8B35-64FF5371DFF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4594">
            <a:off x="5032674" y="2436839"/>
            <a:ext cx="264154" cy="224130"/>
          </a:xfrm>
          <a:prstGeom prst="rect">
            <a:avLst/>
          </a:prstGeom>
        </p:spPr>
      </p:pic>
      <p:pic>
        <p:nvPicPr>
          <p:cNvPr id="19" name="قلب 2">
            <a:extLst>
              <a:ext uri="{FF2B5EF4-FFF2-40B4-BE49-F238E27FC236}">
                <a16:creationId xmlns:a16="http://schemas.microsoft.com/office/drawing/2014/main" id="{FB1ED3D0-9F5A-46BC-904A-DF15CE8B87E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4594">
            <a:off x="4253182" y="1470104"/>
            <a:ext cx="270732" cy="229712"/>
          </a:xfrm>
          <a:prstGeom prst="rect">
            <a:avLst/>
          </a:prstGeom>
        </p:spPr>
      </p:pic>
      <p:pic>
        <p:nvPicPr>
          <p:cNvPr id="20" name="قلب 1">
            <a:extLst>
              <a:ext uri="{FF2B5EF4-FFF2-40B4-BE49-F238E27FC236}">
                <a16:creationId xmlns:a16="http://schemas.microsoft.com/office/drawing/2014/main" id="{14361151-EF06-4B73-9875-3A9C3B7C49B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8085">
            <a:off x="4912446" y="918817"/>
            <a:ext cx="270732" cy="229712"/>
          </a:xfrm>
          <a:prstGeom prst="rect">
            <a:avLst/>
          </a:prstGeom>
        </p:spPr>
      </p:pic>
      <p:sp>
        <p:nvSpPr>
          <p:cNvPr id="21" name="قدردان">
            <a:extLst>
              <a:ext uri="{FF2B5EF4-FFF2-40B4-BE49-F238E27FC236}">
                <a16:creationId xmlns:a16="http://schemas.microsoft.com/office/drawing/2014/main" id="{DCAB5956-7C42-41E0-ADBA-58099B9248BC}"/>
              </a:ext>
            </a:extLst>
          </p:cNvPr>
          <p:cNvSpPr txBox="1"/>
          <p:nvPr/>
        </p:nvSpPr>
        <p:spPr>
          <a:xfrm>
            <a:off x="202220" y="2750107"/>
            <a:ext cx="522920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600" b="1" dirty="0">
                <a:solidFill>
                  <a:schemeClr val="tx2">
                    <a:lumMod val="50000"/>
                  </a:schemeClr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قـدردان همه زحمات</a:t>
            </a:r>
          </a:p>
        </p:txBody>
      </p:sp>
      <p:sp>
        <p:nvSpPr>
          <p:cNvPr id="22" name="نیکوکاران">
            <a:extLst>
              <a:ext uri="{FF2B5EF4-FFF2-40B4-BE49-F238E27FC236}">
                <a16:creationId xmlns:a16="http://schemas.microsoft.com/office/drawing/2014/main" id="{41869D91-A8E5-42B9-A20D-DD42494B8F6F}"/>
              </a:ext>
            </a:extLst>
          </p:cNvPr>
          <p:cNvSpPr txBox="1"/>
          <p:nvPr/>
        </p:nvSpPr>
        <p:spPr>
          <a:xfrm>
            <a:off x="198135" y="3647279"/>
            <a:ext cx="5229206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300" b="1" dirty="0">
                <a:solidFill>
                  <a:schemeClr val="tx2">
                    <a:lumMod val="50000"/>
                  </a:schemeClr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شما نیکوکاران ارجمند</a:t>
            </a:r>
          </a:p>
        </p:txBody>
      </p:sp>
      <p:sp>
        <p:nvSpPr>
          <p:cNvPr id="23" name="هستیم">
            <a:extLst>
              <a:ext uri="{FF2B5EF4-FFF2-40B4-BE49-F238E27FC236}">
                <a16:creationId xmlns:a16="http://schemas.microsoft.com/office/drawing/2014/main" id="{28BDD5E6-0A7A-478B-AFD5-A1C72F1F713E}"/>
              </a:ext>
            </a:extLst>
          </p:cNvPr>
          <p:cNvSpPr txBox="1"/>
          <p:nvPr/>
        </p:nvSpPr>
        <p:spPr>
          <a:xfrm>
            <a:off x="198135" y="4438197"/>
            <a:ext cx="4336029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fa-IR" sz="3300" b="1" dirty="0">
                <a:solidFill>
                  <a:schemeClr val="tx2">
                    <a:lumMod val="50000"/>
                  </a:schemeClr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هستیم ...</a:t>
            </a:r>
          </a:p>
        </p:txBody>
      </p:sp>
    </p:spTree>
    <p:extLst>
      <p:ext uri="{BB962C8B-B14F-4D97-AF65-F5344CB8AC3E}">
        <p14:creationId xmlns:p14="http://schemas.microsoft.com/office/powerpoint/2010/main" val="276726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"/>
    </mc:Choice>
    <mc:Fallback xmlns="">
      <p:transition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-600000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600000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8" presetClass="emph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Rot by="-600000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5" presetClass="path" presetSubtype="0" accel="50000" decel="50000" fill="hold" grpId="1" nodeType="withEffect">
                                  <p:stCondLst>
                                    <p:cond delay="5700"/>
                                  </p:stCondLst>
                                  <p:childTnLst>
                                    <p:animMotion origin="layout" path="M 4.16667E-7 3.33333E-6 L -0.52982 3.33333E-6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84" y="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35" presetClass="path" presetSubtype="0" accel="50000" decel="50000" fill="hold" grpId="1" nodeType="withEffect">
                                  <p:stCondLst>
                                    <p:cond delay="6300"/>
                                  </p:stCondLst>
                                  <p:childTnLst>
                                    <p:animMotion origin="layout" path="M 8.33333E-7 -2.96296E-6 L -0.49505 -2.96296E-6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53" y="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35" presetClass="path" presetSubtype="0" accel="50000" decel="50000" fill="hold" grpId="1" nodeType="withEffect">
                                  <p:stCondLst>
                                    <p:cond delay="6800"/>
                                  </p:stCondLst>
                                  <p:childTnLst>
                                    <p:animMotion origin="layout" path="M -4.16667E-7 -2.22222E-6 L -0.45221 -2.22222E-6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04" y="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26" presetClass="emph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mph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6" presetClass="emph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6" presetClass="emph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mph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mph" presetSubtype="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26" presetClass="emph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26" presetClass="emph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mph" presetSubtype="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26" presetClass="emph" presetSubtype="0" fill="hold" nodeType="withEffect">
                                  <p:stCondLst>
                                    <p:cond delay="7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6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2" grpId="0"/>
      <p:bldP spid="22" grpId="1"/>
      <p:bldP spid="23" grpId="0"/>
      <p:bldP spid="2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11000">
              <a:schemeClr val="accent6">
                <a:lumMod val="0"/>
                <a:lumOff val="100000"/>
              </a:schemeClr>
            </a:gs>
            <a:gs pos="100000">
              <a:schemeClr val="bg2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آرم خیریه">
            <a:extLst>
              <a:ext uri="{FF2B5EF4-FFF2-40B4-BE49-F238E27FC236}">
                <a16:creationId xmlns:a16="http://schemas.microsoft.com/office/drawing/2014/main" id="{0B257E3B-A450-4D43-B39D-9A2FD8994E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223" y="739079"/>
            <a:ext cx="3449555" cy="3445571"/>
          </a:xfrm>
          <a:prstGeom prst="rect">
            <a:avLst/>
          </a:prstGeom>
        </p:spPr>
      </p:pic>
      <p:sp>
        <p:nvSpPr>
          <p:cNvPr id="4" name="نشانی">
            <a:extLst>
              <a:ext uri="{FF2B5EF4-FFF2-40B4-BE49-F238E27FC236}">
                <a16:creationId xmlns:a16="http://schemas.microsoft.com/office/drawing/2014/main" id="{072F56E5-C75B-4AFD-8721-B2862C3403A4}"/>
              </a:ext>
            </a:extLst>
          </p:cNvPr>
          <p:cNvSpPr txBox="1"/>
          <p:nvPr/>
        </p:nvSpPr>
        <p:spPr>
          <a:xfrm>
            <a:off x="3035946" y="5016500"/>
            <a:ext cx="6240811" cy="5078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2600" b="1" dirty="0">
                <a:latin typeface="Vazir" panose="020B0603030804020204" pitchFamily="34" charset="-78"/>
                <a:cs typeface="Vazir" panose="020B0603030804020204" pitchFamily="34" charset="-78"/>
              </a:rPr>
              <a:t>چهاردانگه، خیابان فارسیان، گلستان 6، پلاک 4</a:t>
            </a:r>
          </a:p>
        </p:txBody>
      </p:sp>
      <p:sp>
        <p:nvSpPr>
          <p:cNvPr id="5" name="تلفن">
            <a:extLst>
              <a:ext uri="{FF2B5EF4-FFF2-40B4-BE49-F238E27FC236}">
                <a16:creationId xmlns:a16="http://schemas.microsoft.com/office/drawing/2014/main" id="{14006727-1A18-48CE-9011-691D26EBB61D}"/>
              </a:ext>
            </a:extLst>
          </p:cNvPr>
          <p:cNvSpPr txBox="1"/>
          <p:nvPr/>
        </p:nvSpPr>
        <p:spPr>
          <a:xfrm>
            <a:off x="4865535" y="5662831"/>
            <a:ext cx="2460930" cy="52322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fa-IR" sz="2800" b="1" dirty="0">
                <a:latin typeface="Vazir" panose="020B0603030804020204" pitchFamily="34" charset="-78"/>
                <a:cs typeface="Vazir" panose="020B0603030804020204" pitchFamily="34" charset="-78"/>
              </a:rPr>
              <a:t>تلفن: 55272121</a:t>
            </a:r>
          </a:p>
        </p:txBody>
      </p:sp>
      <p:sp>
        <p:nvSpPr>
          <p:cNvPr id="6" name="نام موسسه">
            <a:extLst>
              <a:ext uri="{FF2B5EF4-FFF2-40B4-BE49-F238E27FC236}">
                <a16:creationId xmlns:a16="http://schemas.microsoft.com/office/drawing/2014/main" id="{F1D661EB-CF1B-4BCC-9A4A-0690B78A2C83}"/>
              </a:ext>
            </a:extLst>
          </p:cNvPr>
          <p:cNvSpPr txBox="1"/>
          <p:nvPr/>
        </p:nvSpPr>
        <p:spPr>
          <a:xfrm>
            <a:off x="2896246" y="4184650"/>
            <a:ext cx="6242415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fa-IR" sz="3200" b="1" dirty="0">
                <a:solidFill>
                  <a:schemeClr val="tx2">
                    <a:lumMod val="75000"/>
                  </a:schemeClr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موسسه خیریه حضرت سیدالشهداء (ع)</a:t>
            </a:r>
          </a:p>
        </p:txBody>
      </p:sp>
    </p:spTree>
    <p:extLst>
      <p:ext uri="{BB962C8B-B14F-4D97-AF65-F5344CB8AC3E}">
        <p14:creationId xmlns:p14="http://schemas.microsoft.com/office/powerpoint/2010/main" val="379759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6000"/>
    </mc:Choice>
    <mc:Fallback xmlns="">
      <p:transition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2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exit" presetSubtype="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3276</TotalTime>
  <Words>78</Words>
  <Application>Microsoft Office PowerPoint</Application>
  <PresentationFormat>Widescreen</PresentationFormat>
  <Paragraphs>19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Calibri</vt:lpstr>
      <vt:lpstr>Arial</vt:lpstr>
      <vt:lpstr>Vazir</vt:lpstr>
      <vt:lpstr>Calibri Light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Marcelo</dc:creator>
  <cp:lastModifiedBy>Saeid</cp:lastModifiedBy>
  <cp:revision>333</cp:revision>
  <dcterms:created xsi:type="dcterms:W3CDTF">2019-12-07T02:20:15Z</dcterms:created>
  <dcterms:modified xsi:type="dcterms:W3CDTF">2020-11-26T14:09:42Z</dcterms:modified>
</cp:coreProperties>
</file>